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2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" y="5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16179-94B9-49A5-BC1B-29223C4EC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76DE9D-FF33-4805-B4E9-23C42B6553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A36DD1-7DE5-409A-8779-FDBBBDCFB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0C9BA9-E5B2-4005-8FC5-3F5BAA314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739CD-4606-466B-BD34-D15069083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947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95105-E958-437D-9A38-0731D2E2C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93FA1-1C69-4B18-B2A9-E7664A8FD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144C7B-11FA-4165-9EB3-240690608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CCC05-0755-4FB2-83AD-4A410A712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8A2932-D1E6-4C9C-90C6-C94A26B71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380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5AEB4-6F29-42F4-834D-397344AD2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BDCAF3-6DB9-4C70-B48B-48953E4575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C40E3-72CC-4BB0-B203-12DD14F98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7389B-BC5D-4B0E-870B-310D11EE5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C6DAB8-DFB9-41C4-A914-4DA574923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59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5B959-9C19-4707-B4EA-E972B7495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F6DEA-A38E-401D-903E-D782EB7F96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6CF28D-ED64-4C8F-A29E-B143A64D2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0F3AB2-C37E-482F-99BD-8857C80BB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F65350-B738-41F4-A0F9-B9A88454A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F7A5C-92CD-4863-85EE-4E373E13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29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5C8AE-4727-41E6-A40B-7B7D3AAAC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5A587B-9367-472C-8EBC-9CD225724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4D12F0-D7B9-48E1-B1FD-E91DEFA97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8EFCB6-6E15-4576-B6FD-E323C52722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CF6700-3173-491C-A864-E030A218CE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48E920-71CE-4538-8B47-6602B9935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DE8029-738B-4DEF-95E8-66DF40971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2E5F71-36BB-4185-BE17-23306FBB1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521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78976-1AD2-4B9F-B90C-C32C7D551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202B97-8D9A-4383-BD52-43A741B9C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4328EF-6104-443D-B710-C1BBBEDC4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566C7C-5A00-4250-A57A-EAC87AFF1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050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7559F1-8577-4CB7-B51E-55C026192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93DAF6-428A-4D7A-925D-05795413C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B02D73-26F5-4731-BCAA-FB295F3E2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429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8767F-E1A9-412C-A531-0E03CBB12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976A1F-C40B-4B3F-855B-FAEC709B31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EE26D-01D5-410A-8803-BA5BBBA372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98F773-ECA5-43AC-8F0C-E6D125E57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58A59-C1FF-4088-8E3F-67996283C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EFC115-8092-49D0-9011-48CFD17F3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150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5D5E4-F800-4C9E-BA6E-667A66C4A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99DDAD-0E94-4217-83CD-4F9CE82C3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B6079-6B0E-43A2-B2AC-25E81BADFC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4E9E75-4139-4BD4-B0A2-6F58DE7DA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5156E5-745F-483F-9157-57605A99B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C2740D-1484-4539-BCD1-74F7EBB60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83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D82AB-7486-4A49-A0BF-3A129FB99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0F84F3-30B8-44B9-9E66-977F1AE342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0AA0CA-FDF1-4381-9681-3EBAEB2D5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ADBBB-8435-4AA1-AF6F-22186CDF8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AED34-F01F-4544-9A0D-94CA84976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67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6CB2CA-EEC5-44D5-941C-202506CB69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415923-AB07-46BE-A35C-2EC6FFF7C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8FE7A0-6C7C-438A-B8AC-33141A8FB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D7227-16B0-4292-916F-0D2545C39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2E39F3-60CF-4E47-B737-C721C021D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57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613">
              <a:srgbClr val="FFFF00"/>
            </a:gs>
            <a:gs pos="60000">
              <a:srgbClr val="FFC000"/>
            </a:gs>
            <a:gs pos="74000">
              <a:srgbClr val="FFFF00"/>
            </a:gs>
            <a:gs pos="83000">
              <a:srgbClr val="FFFF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FF3C64-47DF-4006-97EA-D006F0BB7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A3EFAD-803D-47FB-B847-39A2570C0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EB8BD-9429-4B5F-98B5-0A05FA7958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F8D8C-98A3-477D-9139-6922EB4B28D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F7A17E-8659-414B-A41C-DDD78DFB9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9B107-893C-4818-A050-9DC3CBBF9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9448A-0436-4EF1-BE60-3BAD1A1CE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963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F75E2-5C53-460B-A4E9-108F7640A2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Easter Jubilation</a:t>
            </a:r>
          </a:p>
        </p:txBody>
      </p:sp>
    </p:spTree>
    <p:extLst>
      <p:ext uri="{BB962C8B-B14F-4D97-AF65-F5344CB8AC3E}">
        <p14:creationId xmlns:p14="http://schemas.microsoft.com/office/powerpoint/2010/main" val="398139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613">
              <a:srgbClr val="FFFF00"/>
            </a:gs>
            <a:gs pos="66000">
              <a:srgbClr val="FFC000"/>
            </a:gs>
            <a:gs pos="93000">
              <a:srgbClr val="FFFF00"/>
            </a:gs>
            <a:gs pos="83000">
              <a:srgbClr val="FFFF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5717-C9C6-4F8E-ABFA-2EBAD29E5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Easter jubilation fills the streets and towns, </a:t>
            </a:r>
          </a:p>
          <a:p>
            <a:pPr marL="0" indent="0">
              <a:buNone/>
            </a:pPr>
            <a:r>
              <a:rPr lang="en-GB" sz="4800" dirty="0"/>
              <a:t>Celebrations have begun. </a:t>
            </a:r>
          </a:p>
          <a:p>
            <a:pPr marL="0" indent="0">
              <a:buNone/>
            </a:pPr>
            <a:r>
              <a:rPr lang="en-GB" sz="4800" dirty="0"/>
              <a:t>Hear the music and the dancing now, </a:t>
            </a:r>
          </a:p>
          <a:p>
            <a:pPr marL="0" indent="0">
              <a:buNone/>
            </a:pPr>
            <a:r>
              <a:rPr lang="en-GB" sz="4800" dirty="0"/>
              <a:t>Join the laughter and the fun.</a:t>
            </a:r>
          </a:p>
        </p:txBody>
      </p:sp>
    </p:spTree>
    <p:extLst>
      <p:ext uri="{BB962C8B-B14F-4D97-AF65-F5344CB8AC3E}">
        <p14:creationId xmlns:p14="http://schemas.microsoft.com/office/powerpoint/2010/main" val="985313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5717-C9C6-4F8E-ABFA-2EBAD29E5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Oh! Raise a joyful shout! </a:t>
            </a:r>
          </a:p>
          <a:p>
            <a:pPr marL="0" indent="0">
              <a:buNone/>
            </a:pPr>
            <a:r>
              <a:rPr lang="en-GB" sz="4800" dirty="0"/>
              <a:t>Clap your hands and dance – let your feelings out. </a:t>
            </a:r>
          </a:p>
          <a:p>
            <a:pPr marL="0" indent="0">
              <a:buNone/>
            </a:pPr>
            <a:r>
              <a:rPr lang="en-GB" sz="4800" dirty="0"/>
              <a:t>Oh! Hear what it’s about, </a:t>
            </a:r>
          </a:p>
          <a:p>
            <a:pPr marL="0" indent="0">
              <a:buNone/>
            </a:pPr>
            <a:r>
              <a:rPr lang="en-GB" sz="4800" dirty="0"/>
              <a:t>Christ the Lord has come to set us free.</a:t>
            </a:r>
          </a:p>
        </p:txBody>
      </p:sp>
    </p:spTree>
    <p:extLst>
      <p:ext uri="{BB962C8B-B14F-4D97-AF65-F5344CB8AC3E}">
        <p14:creationId xmlns:p14="http://schemas.microsoft.com/office/powerpoint/2010/main" val="1320289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5717-C9C6-4F8E-ABFA-2EBAD29E5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491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Put aside your sorrows, </a:t>
            </a:r>
          </a:p>
          <a:p>
            <a:pPr marL="0" indent="0">
              <a:buNone/>
            </a:pPr>
            <a:r>
              <a:rPr lang="en-GB" sz="4800" dirty="0"/>
              <a:t>Wipe your tears away, </a:t>
            </a:r>
          </a:p>
          <a:p>
            <a:pPr marL="0" indent="0">
              <a:buNone/>
            </a:pPr>
            <a:r>
              <a:rPr lang="en-GB" sz="4800" dirty="0"/>
              <a:t>For a better time will come.</a:t>
            </a:r>
          </a:p>
          <a:p>
            <a:pPr marL="0" indent="0">
              <a:buNone/>
            </a:pPr>
            <a:r>
              <a:rPr lang="en-GB" sz="4800" dirty="0"/>
              <a:t>There’s a promise of a brighter day, </a:t>
            </a:r>
          </a:p>
          <a:p>
            <a:pPr marL="0" indent="0">
              <a:buNone/>
            </a:pPr>
            <a:r>
              <a:rPr lang="en-GB" sz="4800" dirty="0"/>
              <a:t>Join the laughter and the fun! </a:t>
            </a:r>
          </a:p>
        </p:txBody>
      </p:sp>
    </p:spTree>
    <p:extLst>
      <p:ext uri="{BB962C8B-B14F-4D97-AF65-F5344CB8AC3E}">
        <p14:creationId xmlns:p14="http://schemas.microsoft.com/office/powerpoint/2010/main" val="86797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5717-C9C6-4F8E-ABFA-2EBAD29E5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806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800" dirty="0"/>
              <a:t> </a:t>
            </a:r>
          </a:p>
          <a:p>
            <a:pPr marL="0" indent="0">
              <a:buNone/>
            </a:pPr>
            <a:r>
              <a:rPr lang="en-GB" sz="4800" dirty="0"/>
              <a:t>Oh! Raise a joyful shout! </a:t>
            </a:r>
          </a:p>
          <a:p>
            <a:pPr marL="0" indent="0">
              <a:buNone/>
            </a:pPr>
            <a:r>
              <a:rPr lang="en-GB" sz="4800" dirty="0"/>
              <a:t>Clap your hands and dance – let your feelings out. </a:t>
            </a:r>
          </a:p>
          <a:p>
            <a:pPr marL="0" indent="0">
              <a:buNone/>
            </a:pPr>
            <a:r>
              <a:rPr lang="en-GB" sz="4800" dirty="0"/>
              <a:t>Oh! Hear what it’s about, </a:t>
            </a:r>
          </a:p>
          <a:p>
            <a:pPr marL="0" indent="0">
              <a:buNone/>
            </a:pPr>
            <a:r>
              <a:rPr lang="en-GB" sz="4800" dirty="0"/>
              <a:t>Christ the Lord has come to set us free.</a:t>
            </a:r>
          </a:p>
        </p:txBody>
      </p:sp>
    </p:spTree>
    <p:extLst>
      <p:ext uri="{BB962C8B-B14F-4D97-AF65-F5344CB8AC3E}">
        <p14:creationId xmlns:p14="http://schemas.microsoft.com/office/powerpoint/2010/main" val="3770136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1A175-A585-426B-BEB0-8A873AFE3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537" y="184152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9600" dirty="0"/>
              <a:t>La, La, La…</a:t>
            </a:r>
          </a:p>
        </p:txBody>
      </p:sp>
    </p:spTree>
    <p:extLst>
      <p:ext uri="{BB962C8B-B14F-4D97-AF65-F5344CB8AC3E}">
        <p14:creationId xmlns:p14="http://schemas.microsoft.com/office/powerpoint/2010/main" val="139885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5717-C9C6-4F8E-ABFA-2EBAD29E5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1793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800" dirty="0"/>
              <a:t> </a:t>
            </a:r>
          </a:p>
          <a:p>
            <a:pPr marL="0" indent="0">
              <a:buNone/>
            </a:pPr>
            <a:r>
              <a:rPr lang="en-GB" sz="4800" dirty="0"/>
              <a:t>Oh! Raise a joyful shout! </a:t>
            </a:r>
          </a:p>
          <a:p>
            <a:pPr marL="0" indent="0">
              <a:buNone/>
            </a:pPr>
            <a:r>
              <a:rPr lang="en-GB" sz="4800" dirty="0"/>
              <a:t>Clap your hands and dance – let your feelings out. </a:t>
            </a:r>
          </a:p>
          <a:p>
            <a:pPr marL="0" indent="0">
              <a:buNone/>
            </a:pPr>
            <a:r>
              <a:rPr lang="en-GB" sz="4800" dirty="0"/>
              <a:t>Oh! Hear what it’s about, </a:t>
            </a:r>
          </a:p>
          <a:p>
            <a:pPr marL="0" indent="0">
              <a:buNone/>
            </a:pPr>
            <a:r>
              <a:rPr lang="en-GB" sz="4800" dirty="0"/>
              <a:t>Christ the Lord has come to set us free.</a:t>
            </a:r>
          </a:p>
        </p:txBody>
      </p:sp>
    </p:spTree>
    <p:extLst>
      <p:ext uri="{BB962C8B-B14F-4D97-AF65-F5344CB8AC3E}">
        <p14:creationId xmlns:p14="http://schemas.microsoft.com/office/powerpoint/2010/main" val="20288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5717-C9C6-4F8E-ABFA-2EBAD29E5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212" y="53759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Easter jubilation fills the streets and towns, </a:t>
            </a:r>
          </a:p>
          <a:p>
            <a:pPr marL="0" indent="0">
              <a:buNone/>
            </a:pPr>
            <a:r>
              <a:rPr lang="en-GB" sz="4800" dirty="0"/>
              <a:t>Celebrations have begun. </a:t>
            </a:r>
          </a:p>
          <a:p>
            <a:pPr marL="0" indent="0">
              <a:buNone/>
            </a:pPr>
            <a:r>
              <a:rPr lang="en-GB" sz="4800" dirty="0"/>
              <a:t>Hear the music and the dancing now, </a:t>
            </a:r>
          </a:p>
          <a:p>
            <a:pPr marL="0" indent="0">
              <a:buNone/>
            </a:pPr>
            <a:r>
              <a:rPr lang="en-GB" sz="4800" dirty="0"/>
              <a:t>Join the laughter and the fun.</a:t>
            </a:r>
          </a:p>
        </p:txBody>
      </p:sp>
    </p:spTree>
    <p:extLst>
      <p:ext uri="{BB962C8B-B14F-4D97-AF65-F5344CB8AC3E}">
        <p14:creationId xmlns:p14="http://schemas.microsoft.com/office/powerpoint/2010/main" val="2170457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5717-C9C6-4F8E-ABFA-2EBAD29E5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729" y="94072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Oh! Raise a joyful shout! </a:t>
            </a:r>
          </a:p>
          <a:p>
            <a:pPr marL="0" indent="0">
              <a:buNone/>
            </a:pPr>
            <a:r>
              <a:rPr lang="en-GB" sz="4800" dirty="0"/>
              <a:t>Clap your hands and dance – let your feelings out. </a:t>
            </a:r>
          </a:p>
          <a:p>
            <a:pPr marL="0" indent="0">
              <a:buNone/>
            </a:pPr>
            <a:r>
              <a:rPr lang="en-GB" sz="4800" dirty="0"/>
              <a:t>Oh! Hear what it’s about, </a:t>
            </a:r>
          </a:p>
          <a:p>
            <a:pPr marL="0" indent="0">
              <a:buNone/>
            </a:pPr>
            <a:r>
              <a:rPr lang="en-GB" sz="4800" dirty="0"/>
              <a:t>Christ the Lord has come to set us free.</a:t>
            </a:r>
          </a:p>
          <a:p>
            <a:pPr marL="0" indent="0">
              <a:buNone/>
            </a:pP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549332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E5717-C9C6-4F8E-ABFA-2EBAD29E5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9710" y="616258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4800" dirty="0"/>
              <a:t>Oh! Raise a joyful shout! </a:t>
            </a:r>
          </a:p>
          <a:p>
            <a:pPr marL="0" indent="0">
              <a:buNone/>
            </a:pPr>
            <a:r>
              <a:rPr lang="en-GB" sz="4800" dirty="0"/>
              <a:t>Clap your hands and dance – let your feelings out. </a:t>
            </a:r>
          </a:p>
          <a:p>
            <a:pPr marL="0" indent="0">
              <a:buNone/>
            </a:pPr>
            <a:r>
              <a:rPr lang="en-GB" sz="4800" dirty="0"/>
              <a:t>Oh! Hear what it’s about, </a:t>
            </a:r>
          </a:p>
          <a:p>
            <a:pPr marL="0" indent="0">
              <a:buNone/>
            </a:pPr>
            <a:r>
              <a:rPr lang="en-GB" sz="4800" dirty="0"/>
              <a:t>Christ the Lord has come to set us free.</a:t>
            </a:r>
          </a:p>
          <a:p>
            <a:pPr marL="0" indent="0">
              <a:buNone/>
            </a:pPr>
            <a:r>
              <a:rPr lang="en-GB" sz="4800" dirty="0"/>
              <a:t>Christ the Lord has come to set us free – hey!</a:t>
            </a:r>
          </a:p>
          <a:p>
            <a:pPr marL="0" indent="0">
              <a:buNone/>
            </a:pP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4276091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283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Easter Jubilation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 Jubilation</dc:title>
  <dc:creator>Naomi Hedges</dc:creator>
  <cp:lastModifiedBy>Naomi Hedges</cp:lastModifiedBy>
  <cp:revision>2</cp:revision>
  <dcterms:created xsi:type="dcterms:W3CDTF">2023-03-13T16:22:48Z</dcterms:created>
  <dcterms:modified xsi:type="dcterms:W3CDTF">2023-03-13T16:29:31Z</dcterms:modified>
</cp:coreProperties>
</file>