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1" r:id="rId5"/>
    <p:sldId id="264" r:id="rId6"/>
    <p:sldId id="263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462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785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858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697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695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701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713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783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222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575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38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alpha val="5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427D44-BEC4-4110-AE94-631008DFF520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227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000" b="1" dirty="0"/>
              <a:t>This day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1401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0263"/>
            <a:ext cx="10515600" cy="5706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b="1" dirty="0">
                <a:latin typeface="Sassoon Infant Std" panose="020B0503020103030203" pitchFamily="34" charset="0"/>
              </a:rPr>
              <a:t>The days come and go,</a:t>
            </a:r>
          </a:p>
          <a:p>
            <a:pPr marL="0" indent="0">
              <a:buNone/>
            </a:pPr>
            <a:r>
              <a:rPr lang="en-GB" sz="5400" b="1" dirty="0">
                <a:latin typeface="Sassoon Infant Std" panose="020B0503020103030203" pitchFamily="34" charset="0"/>
              </a:rPr>
              <a:t>We learn and we grow,</a:t>
            </a:r>
          </a:p>
          <a:p>
            <a:pPr marL="0" indent="0">
              <a:buNone/>
            </a:pPr>
            <a:r>
              <a:rPr lang="en-GB" sz="5400" b="1" dirty="0">
                <a:latin typeface="Sassoon Infant Std" panose="020B0503020103030203" pitchFamily="34" charset="0"/>
              </a:rPr>
              <a:t>We turn every stone on the way.</a:t>
            </a:r>
          </a:p>
          <a:p>
            <a:pPr marL="0" indent="0">
              <a:buNone/>
            </a:pPr>
            <a:r>
              <a:rPr lang="en-GB" sz="5400" b="1" dirty="0">
                <a:latin typeface="Sassoon Infant Std" panose="020B0503020103030203" pitchFamily="34" charset="0"/>
              </a:rPr>
              <a:t>There’s good and there’s bad,</a:t>
            </a:r>
          </a:p>
          <a:p>
            <a:pPr marL="0" indent="0">
              <a:buNone/>
            </a:pPr>
            <a:r>
              <a:rPr lang="en-GB" sz="5400" b="1" dirty="0">
                <a:latin typeface="Sassoon Infant Std" panose="020B0503020103030203" pitchFamily="34" charset="0"/>
              </a:rPr>
              <a:t>There’s joy to be had,</a:t>
            </a:r>
          </a:p>
          <a:p>
            <a:pPr marL="0" indent="0">
              <a:buNone/>
            </a:pPr>
            <a:r>
              <a:rPr lang="en-GB" sz="5400" b="1" dirty="0">
                <a:latin typeface="Sassoon Infant Std" panose="020B0503020103030203" pitchFamily="34" charset="0"/>
              </a:rPr>
              <a:t>So let’s make the most of today.</a:t>
            </a:r>
          </a:p>
        </p:txBody>
      </p:sp>
    </p:spTree>
    <p:extLst>
      <p:ext uri="{BB962C8B-B14F-4D97-AF65-F5344CB8AC3E}">
        <p14:creationId xmlns:p14="http://schemas.microsoft.com/office/powerpoint/2010/main" val="2993200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0263"/>
            <a:ext cx="10515600" cy="5706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b="1" dirty="0" err="1">
                <a:latin typeface="Sassoon Infant Std" panose="020B0503020103030203" pitchFamily="34" charset="0"/>
              </a:rPr>
              <a:t>‘Cause</a:t>
            </a:r>
            <a:r>
              <a:rPr lang="en-GB" sz="4400" b="1" dirty="0">
                <a:latin typeface="Sassoon Infant Std" panose="020B0503020103030203" pitchFamily="34" charset="0"/>
              </a:rPr>
              <a:t> this day – there’s something to sing about,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This day – there’s someone to think about,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This day  - there’s lots to be glad about, everybody,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This day – we’ll care in the little things,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This day – be grateful in everything,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This way, we’ll make it a beautiful day.</a:t>
            </a:r>
          </a:p>
        </p:txBody>
      </p:sp>
    </p:spTree>
    <p:extLst>
      <p:ext uri="{BB962C8B-B14F-4D97-AF65-F5344CB8AC3E}">
        <p14:creationId xmlns:p14="http://schemas.microsoft.com/office/powerpoint/2010/main" val="963126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0263"/>
            <a:ext cx="10515600" cy="57067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5400" b="1" dirty="0">
                <a:latin typeface="Sassoon Infant Std" panose="020B0503020103030203" pitchFamily="34" charset="0"/>
              </a:rPr>
              <a:t>The seasons go by,</a:t>
            </a:r>
          </a:p>
          <a:p>
            <a:pPr marL="0" indent="0">
              <a:buNone/>
            </a:pPr>
            <a:r>
              <a:rPr lang="en-GB" sz="5400" b="1" dirty="0">
                <a:latin typeface="Sassoon Infant Std" panose="020B0503020103030203" pitchFamily="34" charset="0"/>
              </a:rPr>
              <a:t>We laugh and we cry,</a:t>
            </a:r>
          </a:p>
          <a:p>
            <a:pPr marL="0" indent="0">
              <a:buNone/>
            </a:pPr>
            <a:r>
              <a:rPr lang="en-GB" sz="5400" b="1" dirty="0">
                <a:latin typeface="Sassoon Infant Std" panose="020B0503020103030203" pitchFamily="34" charset="0"/>
              </a:rPr>
              <a:t>We change as we find our own way.</a:t>
            </a:r>
          </a:p>
          <a:p>
            <a:pPr marL="0" indent="0">
              <a:buNone/>
            </a:pPr>
            <a:r>
              <a:rPr lang="en-GB" sz="5400" b="1" dirty="0">
                <a:latin typeface="Sassoon Infant Std" panose="020B0503020103030203" pitchFamily="34" charset="0"/>
              </a:rPr>
              <a:t>Our yesterday’s done,</a:t>
            </a:r>
          </a:p>
          <a:p>
            <a:pPr marL="0" indent="0">
              <a:buNone/>
            </a:pPr>
            <a:r>
              <a:rPr lang="en-GB" sz="5400" b="1" dirty="0">
                <a:latin typeface="Sassoon Infant Std" panose="020B0503020103030203" pitchFamily="34" charset="0"/>
              </a:rPr>
              <a:t>Tomorrow’s not come,</a:t>
            </a:r>
          </a:p>
          <a:p>
            <a:pPr marL="0" indent="0">
              <a:buNone/>
            </a:pPr>
            <a:r>
              <a:rPr lang="en-GB" sz="5400" b="1" dirty="0">
                <a:latin typeface="Sassoon Infant Std" panose="020B0503020103030203" pitchFamily="34" charset="0"/>
              </a:rPr>
              <a:t>So let’s make the most of today.</a:t>
            </a:r>
          </a:p>
        </p:txBody>
      </p:sp>
    </p:spTree>
    <p:extLst>
      <p:ext uri="{BB962C8B-B14F-4D97-AF65-F5344CB8AC3E}">
        <p14:creationId xmlns:p14="http://schemas.microsoft.com/office/powerpoint/2010/main" val="74486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0263"/>
            <a:ext cx="10515600" cy="5706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b="1" dirty="0" err="1">
                <a:latin typeface="Sassoon Infant Std" panose="020B0503020103030203" pitchFamily="34" charset="0"/>
              </a:rPr>
              <a:t>‘Cause</a:t>
            </a:r>
            <a:r>
              <a:rPr lang="en-GB" sz="4400" b="1" dirty="0">
                <a:latin typeface="Sassoon Infant Std" panose="020B0503020103030203" pitchFamily="34" charset="0"/>
              </a:rPr>
              <a:t> this day – there’s something to sing about,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This day – there’s someone to think about,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This day  - there’s lots to be glad about, everybody,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This day – we’ll care in the little things,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This day – be grateful in everything,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This way, we’ll make it a beautiful day.</a:t>
            </a:r>
          </a:p>
        </p:txBody>
      </p:sp>
    </p:spTree>
    <p:extLst>
      <p:ext uri="{BB962C8B-B14F-4D97-AF65-F5344CB8AC3E}">
        <p14:creationId xmlns:p14="http://schemas.microsoft.com/office/powerpoint/2010/main" val="14279783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0263"/>
            <a:ext cx="10515600" cy="5706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b="1" dirty="0">
                <a:latin typeface="Sassoon Infant Std" panose="020B0503020103030203" pitchFamily="34" charset="0"/>
              </a:rPr>
              <a:t>The days come and go,</a:t>
            </a:r>
          </a:p>
          <a:p>
            <a:pPr marL="0" indent="0">
              <a:buNone/>
            </a:pPr>
            <a:r>
              <a:rPr lang="en-GB" sz="5400" b="1" dirty="0">
                <a:latin typeface="Sassoon Infant Std" panose="020B0503020103030203" pitchFamily="34" charset="0"/>
              </a:rPr>
              <a:t>We learn and we grow,</a:t>
            </a:r>
          </a:p>
          <a:p>
            <a:pPr marL="0" indent="0">
              <a:buNone/>
            </a:pPr>
            <a:r>
              <a:rPr lang="en-GB" sz="5400" b="1" dirty="0">
                <a:latin typeface="Sassoon Infant Std" panose="020B0503020103030203" pitchFamily="34" charset="0"/>
              </a:rPr>
              <a:t>We turn every stone on the way.</a:t>
            </a:r>
          </a:p>
          <a:p>
            <a:pPr marL="0" indent="0">
              <a:buNone/>
            </a:pPr>
            <a:r>
              <a:rPr lang="en-GB" sz="5400" b="1" dirty="0">
                <a:latin typeface="Sassoon Infant Std" panose="020B0503020103030203" pitchFamily="34" charset="0"/>
              </a:rPr>
              <a:t>There’s good and there’s bad,</a:t>
            </a:r>
          </a:p>
          <a:p>
            <a:pPr marL="0" indent="0">
              <a:buNone/>
            </a:pPr>
            <a:r>
              <a:rPr lang="en-GB" sz="5400" b="1" dirty="0">
                <a:latin typeface="Sassoon Infant Std" panose="020B0503020103030203" pitchFamily="34" charset="0"/>
              </a:rPr>
              <a:t>There’s joy to be had,</a:t>
            </a:r>
          </a:p>
          <a:p>
            <a:pPr marL="0" indent="0">
              <a:buNone/>
            </a:pPr>
            <a:r>
              <a:rPr lang="en-GB" sz="5400" b="1" dirty="0">
                <a:latin typeface="Sassoon Infant Std" panose="020B0503020103030203" pitchFamily="34" charset="0"/>
              </a:rPr>
              <a:t>So let’s make the most of today.</a:t>
            </a:r>
          </a:p>
        </p:txBody>
      </p:sp>
    </p:spTree>
    <p:extLst>
      <p:ext uri="{BB962C8B-B14F-4D97-AF65-F5344CB8AC3E}">
        <p14:creationId xmlns:p14="http://schemas.microsoft.com/office/powerpoint/2010/main" val="3394991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0263"/>
            <a:ext cx="10515600" cy="5706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b="1" dirty="0" err="1">
                <a:latin typeface="Sassoon Infant Std" panose="020B0503020103030203" pitchFamily="34" charset="0"/>
              </a:rPr>
              <a:t>‘Cause</a:t>
            </a:r>
            <a:r>
              <a:rPr lang="en-GB" sz="4400" b="1" dirty="0">
                <a:latin typeface="Sassoon Infant Std" panose="020B0503020103030203" pitchFamily="34" charset="0"/>
              </a:rPr>
              <a:t> this day – there’s something to sing about,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This day – there’s someone to think about,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This day  - there’s lots to be glad about, everybody,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This day – we’ll care in the little things,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This day – be grateful in everything,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This way, we’ll make it a beautiful day.</a:t>
            </a:r>
          </a:p>
        </p:txBody>
      </p:sp>
    </p:spTree>
    <p:extLst>
      <p:ext uri="{BB962C8B-B14F-4D97-AF65-F5344CB8AC3E}">
        <p14:creationId xmlns:p14="http://schemas.microsoft.com/office/powerpoint/2010/main" val="1233587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298</Words>
  <Application>Microsoft Office PowerPoint</Application>
  <PresentationFormat>Widescreen</PresentationFormat>
  <Paragraphs>37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Sassoon Infant Std</vt:lpstr>
      <vt:lpstr>Office Theme</vt:lpstr>
      <vt:lpstr>This day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Body Song</dc:title>
  <dc:creator>setup</dc:creator>
  <cp:lastModifiedBy>Naomi Hedges</cp:lastModifiedBy>
  <cp:revision>5</cp:revision>
  <dcterms:created xsi:type="dcterms:W3CDTF">2019-05-20T06:43:33Z</dcterms:created>
  <dcterms:modified xsi:type="dcterms:W3CDTF">2022-10-11T08:17:09Z</dcterms:modified>
</cp:coreProperties>
</file>