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0"/>
  </p:notesMasterIdLst>
  <p:sldIdLst>
    <p:sldId id="586" r:id="rId5"/>
    <p:sldId id="462" r:id="rId6"/>
    <p:sldId id="591" r:id="rId7"/>
    <p:sldId id="557" r:id="rId8"/>
    <p:sldId id="592" r:id="rId9"/>
    <p:sldId id="558" r:id="rId10"/>
    <p:sldId id="559" r:id="rId11"/>
    <p:sldId id="561" r:id="rId12"/>
    <p:sldId id="562" r:id="rId13"/>
    <p:sldId id="564" r:id="rId14"/>
    <p:sldId id="565" r:id="rId15"/>
    <p:sldId id="567" r:id="rId16"/>
    <p:sldId id="319" r:id="rId17"/>
    <p:sldId id="568" r:id="rId18"/>
    <p:sldId id="569" r:id="rId19"/>
    <p:sldId id="570" r:id="rId20"/>
    <p:sldId id="571" r:id="rId21"/>
    <p:sldId id="573" r:id="rId22"/>
    <p:sldId id="574" r:id="rId23"/>
    <p:sldId id="576" r:id="rId24"/>
    <p:sldId id="577" r:id="rId25"/>
    <p:sldId id="579" r:id="rId26"/>
    <p:sldId id="580" r:id="rId27"/>
    <p:sldId id="582" r:id="rId28"/>
    <p:sldId id="583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2" d="100"/>
          <a:sy n="82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e Lane" userId="927986588a98e0fd" providerId="LiveId" clId="{514878D5-7B36-485A-B4A1-A021DB5820D5}"/>
    <pc:docChg chg="undo custSel addSld delSld">
      <pc:chgData name="Lee Lane" userId="927986588a98e0fd" providerId="LiveId" clId="{514878D5-7B36-485A-B4A1-A021DB5820D5}" dt="2021-01-14T13:09:16.924" v="31" actId="47"/>
      <pc:docMkLst>
        <pc:docMk/>
      </pc:docMkLst>
      <pc:sldChg chg="del">
        <pc:chgData name="Lee Lane" userId="927986588a98e0fd" providerId="LiveId" clId="{514878D5-7B36-485A-B4A1-A021DB5820D5}" dt="2021-01-14T13:09:12.284" v="15" actId="47"/>
        <pc:sldMkLst>
          <pc:docMk/>
          <pc:sldMk cId="0" sldId="404"/>
        </pc:sldMkLst>
      </pc:sldChg>
      <pc:sldChg chg="del">
        <pc:chgData name="Lee Lane" userId="927986588a98e0fd" providerId="LiveId" clId="{514878D5-7B36-485A-B4A1-A021DB5820D5}" dt="2021-01-14T13:09:12.485" v="16" actId="47"/>
        <pc:sldMkLst>
          <pc:docMk/>
          <pc:sldMk cId="0" sldId="405"/>
        </pc:sldMkLst>
      </pc:sldChg>
      <pc:sldChg chg="del">
        <pc:chgData name="Lee Lane" userId="927986588a98e0fd" providerId="LiveId" clId="{514878D5-7B36-485A-B4A1-A021DB5820D5}" dt="2021-01-14T13:09:12.700" v="17" actId="47"/>
        <pc:sldMkLst>
          <pc:docMk/>
          <pc:sldMk cId="0" sldId="406"/>
        </pc:sldMkLst>
      </pc:sldChg>
      <pc:sldChg chg="del">
        <pc:chgData name="Lee Lane" userId="927986588a98e0fd" providerId="LiveId" clId="{514878D5-7B36-485A-B4A1-A021DB5820D5}" dt="2021-01-14T13:09:12.932" v="18" actId="47"/>
        <pc:sldMkLst>
          <pc:docMk/>
          <pc:sldMk cId="0" sldId="407"/>
        </pc:sldMkLst>
      </pc:sldChg>
      <pc:sldChg chg="del">
        <pc:chgData name="Lee Lane" userId="927986588a98e0fd" providerId="LiveId" clId="{514878D5-7B36-485A-B4A1-A021DB5820D5}" dt="2021-01-14T13:09:13.155" v="19" actId="47"/>
        <pc:sldMkLst>
          <pc:docMk/>
          <pc:sldMk cId="0" sldId="408"/>
        </pc:sldMkLst>
      </pc:sldChg>
      <pc:sldChg chg="del">
        <pc:chgData name="Lee Lane" userId="927986588a98e0fd" providerId="LiveId" clId="{514878D5-7B36-485A-B4A1-A021DB5820D5}" dt="2021-01-14T13:09:13.371" v="20" actId="47"/>
        <pc:sldMkLst>
          <pc:docMk/>
          <pc:sldMk cId="0" sldId="409"/>
        </pc:sldMkLst>
      </pc:sldChg>
      <pc:sldChg chg="del">
        <pc:chgData name="Lee Lane" userId="927986588a98e0fd" providerId="LiveId" clId="{514878D5-7B36-485A-B4A1-A021DB5820D5}" dt="2021-01-14T13:09:13.586" v="21" actId="47"/>
        <pc:sldMkLst>
          <pc:docMk/>
          <pc:sldMk cId="0" sldId="410"/>
        </pc:sldMkLst>
      </pc:sldChg>
      <pc:sldChg chg="del">
        <pc:chgData name="Lee Lane" userId="927986588a98e0fd" providerId="LiveId" clId="{514878D5-7B36-485A-B4A1-A021DB5820D5}" dt="2021-01-14T13:09:14.272" v="24" actId="47"/>
        <pc:sldMkLst>
          <pc:docMk/>
          <pc:sldMk cId="0" sldId="445"/>
        </pc:sldMkLst>
      </pc:sldChg>
      <pc:sldChg chg="del">
        <pc:chgData name="Lee Lane" userId="927986588a98e0fd" providerId="LiveId" clId="{514878D5-7B36-485A-B4A1-A021DB5820D5}" dt="2021-01-14T13:09:14.503" v="25" actId="47"/>
        <pc:sldMkLst>
          <pc:docMk/>
          <pc:sldMk cId="0" sldId="446"/>
        </pc:sldMkLst>
      </pc:sldChg>
      <pc:sldChg chg="del">
        <pc:chgData name="Lee Lane" userId="927986588a98e0fd" providerId="LiveId" clId="{514878D5-7B36-485A-B4A1-A021DB5820D5}" dt="2021-01-14T13:09:10.197" v="7" actId="47"/>
        <pc:sldMkLst>
          <pc:docMk/>
          <pc:sldMk cId="0" sldId="499"/>
        </pc:sldMkLst>
      </pc:sldChg>
      <pc:sldChg chg="del">
        <pc:chgData name="Lee Lane" userId="927986588a98e0fd" providerId="LiveId" clId="{514878D5-7B36-485A-B4A1-A021DB5820D5}" dt="2021-01-14T13:09:10.614" v="8" actId="47"/>
        <pc:sldMkLst>
          <pc:docMk/>
          <pc:sldMk cId="0" sldId="516"/>
        </pc:sldMkLst>
      </pc:sldChg>
      <pc:sldChg chg="del">
        <pc:chgData name="Lee Lane" userId="927986588a98e0fd" providerId="LiveId" clId="{514878D5-7B36-485A-B4A1-A021DB5820D5}" dt="2021-01-14T13:09:11.330" v="11" actId="47"/>
        <pc:sldMkLst>
          <pc:docMk/>
          <pc:sldMk cId="0" sldId="547"/>
        </pc:sldMkLst>
      </pc:sldChg>
      <pc:sldChg chg="del">
        <pc:chgData name="Lee Lane" userId="927986588a98e0fd" providerId="LiveId" clId="{514878D5-7B36-485A-B4A1-A021DB5820D5}" dt="2021-01-14T13:09:11.552" v="12" actId="47"/>
        <pc:sldMkLst>
          <pc:docMk/>
          <pc:sldMk cId="0" sldId="548"/>
        </pc:sldMkLst>
      </pc:sldChg>
      <pc:sldChg chg="del">
        <pc:chgData name="Lee Lane" userId="927986588a98e0fd" providerId="LiveId" clId="{514878D5-7B36-485A-B4A1-A021DB5820D5}" dt="2021-01-14T13:09:09.496" v="4" actId="47"/>
        <pc:sldMkLst>
          <pc:docMk/>
          <pc:sldMk cId="0" sldId="553"/>
        </pc:sldMkLst>
      </pc:sldChg>
      <pc:sldChg chg="del">
        <pc:chgData name="Lee Lane" userId="927986588a98e0fd" providerId="LiveId" clId="{514878D5-7B36-485A-B4A1-A021DB5820D5}" dt="2021-01-14T13:09:09.981" v="6" actId="47"/>
        <pc:sldMkLst>
          <pc:docMk/>
          <pc:sldMk cId="0" sldId="554"/>
        </pc:sldMkLst>
      </pc:sldChg>
      <pc:sldChg chg="add del">
        <pc:chgData name="Lee Lane" userId="927986588a98e0fd" providerId="LiveId" clId="{514878D5-7B36-485A-B4A1-A021DB5820D5}" dt="2021-01-14T13:09:04.558" v="1" actId="47"/>
        <pc:sldMkLst>
          <pc:docMk/>
          <pc:sldMk cId="0" sldId="580"/>
        </pc:sldMkLst>
      </pc:sldChg>
      <pc:sldChg chg="del">
        <pc:chgData name="Lee Lane" userId="927986588a98e0fd" providerId="LiveId" clId="{514878D5-7B36-485A-B4A1-A021DB5820D5}" dt="2021-01-14T13:09:16.924" v="31" actId="47"/>
        <pc:sldMkLst>
          <pc:docMk/>
          <pc:sldMk cId="2774762968" sldId="585"/>
        </pc:sldMkLst>
      </pc:sldChg>
      <pc:sldChg chg="del">
        <pc:chgData name="Lee Lane" userId="927986588a98e0fd" providerId="LiveId" clId="{514878D5-7B36-485A-B4A1-A021DB5820D5}" dt="2021-01-14T13:09:11.130" v="10" actId="47"/>
        <pc:sldMkLst>
          <pc:docMk/>
          <pc:sldMk cId="38232231" sldId="589"/>
        </pc:sldMkLst>
      </pc:sldChg>
      <pc:sldChg chg="del">
        <pc:chgData name="Lee Lane" userId="927986588a98e0fd" providerId="LiveId" clId="{514878D5-7B36-485A-B4A1-A021DB5820D5}" dt="2021-01-14T13:09:08.409" v="2" actId="47"/>
        <pc:sldMkLst>
          <pc:docMk/>
          <pc:sldMk cId="937378953" sldId="593"/>
        </pc:sldMkLst>
      </pc:sldChg>
      <pc:sldChg chg="del">
        <pc:chgData name="Lee Lane" userId="927986588a98e0fd" providerId="LiveId" clId="{514878D5-7B36-485A-B4A1-A021DB5820D5}" dt="2021-01-14T13:09:09.058" v="3" actId="47"/>
        <pc:sldMkLst>
          <pc:docMk/>
          <pc:sldMk cId="1060707976" sldId="594"/>
        </pc:sldMkLst>
      </pc:sldChg>
      <pc:sldChg chg="del">
        <pc:chgData name="Lee Lane" userId="927986588a98e0fd" providerId="LiveId" clId="{514878D5-7B36-485A-B4A1-A021DB5820D5}" dt="2021-01-14T13:09:09.728" v="5" actId="47"/>
        <pc:sldMkLst>
          <pc:docMk/>
          <pc:sldMk cId="660564926" sldId="596"/>
        </pc:sldMkLst>
      </pc:sldChg>
      <pc:sldChg chg="del">
        <pc:chgData name="Lee Lane" userId="927986588a98e0fd" providerId="LiveId" clId="{514878D5-7B36-485A-B4A1-A021DB5820D5}" dt="2021-01-14T13:09:10.883" v="9" actId="47"/>
        <pc:sldMkLst>
          <pc:docMk/>
          <pc:sldMk cId="2033224310" sldId="598"/>
        </pc:sldMkLst>
      </pc:sldChg>
      <pc:sldChg chg="del">
        <pc:chgData name="Lee Lane" userId="927986588a98e0fd" providerId="LiveId" clId="{514878D5-7B36-485A-B4A1-A021DB5820D5}" dt="2021-01-14T13:09:11.799" v="13" actId="47"/>
        <pc:sldMkLst>
          <pc:docMk/>
          <pc:sldMk cId="3819103472" sldId="599"/>
        </pc:sldMkLst>
      </pc:sldChg>
      <pc:sldChg chg="del">
        <pc:chgData name="Lee Lane" userId="927986588a98e0fd" providerId="LiveId" clId="{514878D5-7B36-485A-B4A1-A021DB5820D5}" dt="2021-01-14T13:09:13.833" v="22" actId="47"/>
        <pc:sldMkLst>
          <pc:docMk/>
          <pc:sldMk cId="1750906167" sldId="600"/>
        </pc:sldMkLst>
      </pc:sldChg>
      <pc:sldChg chg="del">
        <pc:chgData name="Lee Lane" userId="927986588a98e0fd" providerId="LiveId" clId="{514878D5-7B36-485A-B4A1-A021DB5820D5}" dt="2021-01-14T13:09:12.047" v="14" actId="47"/>
        <pc:sldMkLst>
          <pc:docMk/>
          <pc:sldMk cId="0" sldId="601"/>
        </pc:sldMkLst>
      </pc:sldChg>
      <pc:sldChg chg="del">
        <pc:chgData name="Lee Lane" userId="927986588a98e0fd" providerId="LiveId" clId="{514878D5-7B36-485A-B4A1-A021DB5820D5}" dt="2021-01-14T13:09:14.071" v="23" actId="47"/>
        <pc:sldMkLst>
          <pc:docMk/>
          <pc:sldMk cId="2210806390" sldId="603"/>
        </pc:sldMkLst>
      </pc:sldChg>
      <pc:sldChg chg="del">
        <pc:chgData name="Lee Lane" userId="927986588a98e0fd" providerId="LiveId" clId="{514878D5-7B36-485A-B4A1-A021DB5820D5}" dt="2021-01-14T13:09:15.875" v="30" actId="47"/>
        <pc:sldMkLst>
          <pc:docMk/>
          <pc:sldMk cId="3165148485" sldId="604"/>
        </pc:sldMkLst>
      </pc:sldChg>
      <pc:sldChg chg="del">
        <pc:chgData name="Lee Lane" userId="927986588a98e0fd" providerId="LiveId" clId="{514878D5-7B36-485A-B4A1-A021DB5820D5}" dt="2021-01-14T13:09:14.935" v="27" actId="47"/>
        <pc:sldMkLst>
          <pc:docMk/>
          <pc:sldMk cId="1348339197" sldId="605"/>
        </pc:sldMkLst>
      </pc:sldChg>
      <pc:sldChg chg="del">
        <pc:chgData name="Lee Lane" userId="927986588a98e0fd" providerId="LiveId" clId="{514878D5-7B36-485A-B4A1-A021DB5820D5}" dt="2021-01-14T13:09:15.352" v="28" actId="47"/>
        <pc:sldMkLst>
          <pc:docMk/>
          <pc:sldMk cId="1034776183" sldId="606"/>
        </pc:sldMkLst>
      </pc:sldChg>
      <pc:sldChg chg="del">
        <pc:chgData name="Lee Lane" userId="927986588a98e0fd" providerId="LiveId" clId="{514878D5-7B36-485A-B4A1-A021DB5820D5}" dt="2021-01-14T13:09:15.621" v="29" actId="47"/>
        <pc:sldMkLst>
          <pc:docMk/>
          <pc:sldMk cId="205212567" sldId="607"/>
        </pc:sldMkLst>
      </pc:sldChg>
      <pc:sldChg chg="del">
        <pc:chgData name="Lee Lane" userId="927986588a98e0fd" providerId="LiveId" clId="{514878D5-7B36-485A-B4A1-A021DB5820D5}" dt="2021-01-14T13:09:14.720" v="26" actId="47"/>
        <pc:sldMkLst>
          <pc:docMk/>
          <pc:sldMk cId="249548759" sldId="60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AE342-6726-402C-BEAE-3D674011D020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A6CBB-AE44-4F25-BC23-17B63E2FF0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0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>
            <a:extLst>
              <a:ext uri="{FF2B5EF4-FFF2-40B4-BE49-F238E27FC236}">
                <a16:creationId xmlns:a16="http://schemas.microsoft.com/office/drawing/2014/main" id="{B7AD5633-E0F1-456D-98C5-F8B0F41FB0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>
            <a:extLst>
              <a:ext uri="{FF2B5EF4-FFF2-40B4-BE49-F238E27FC236}">
                <a16:creationId xmlns:a16="http://schemas.microsoft.com/office/drawing/2014/main" id="{C921CCB9-32EA-4530-808D-1979D09395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74756" name="Slide Number Placeholder 3">
            <a:extLst>
              <a:ext uri="{FF2B5EF4-FFF2-40B4-BE49-F238E27FC236}">
                <a16:creationId xmlns:a16="http://schemas.microsoft.com/office/drawing/2014/main" id="{308CBD31-5C3D-457E-BE3F-BC9EB25917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816CD15-5FE3-4477-9C6E-98BC4600D950}" type="slidenum">
              <a:rPr lang="en-GB" alt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2</a:t>
            </a:fld>
            <a:endParaRPr lang="en-GB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>
            <a:extLst>
              <a:ext uri="{FF2B5EF4-FFF2-40B4-BE49-F238E27FC236}">
                <a16:creationId xmlns:a16="http://schemas.microsoft.com/office/drawing/2014/main" id="{C06E2E66-4865-4BF0-89A5-6681D443FB2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>
            <a:extLst>
              <a:ext uri="{FF2B5EF4-FFF2-40B4-BE49-F238E27FC236}">
                <a16:creationId xmlns:a16="http://schemas.microsoft.com/office/drawing/2014/main" id="{6BA2CB05-B951-4D61-9F04-E6786D6905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81924" name="Espace réservé du numéro de diapositive 3">
            <a:extLst>
              <a:ext uri="{FF2B5EF4-FFF2-40B4-BE49-F238E27FC236}">
                <a16:creationId xmlns:a16="http://schemas.microsoft.com/office/drawing/2014/main" id="{C267E230-36C0-4C85-BA6F-6306424CA4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0EFCBCF-242A-4662-8B27-EA0584580F3F}" type="slidenum">
              <a:rPr lang="fr-FR" altLang="en-US" smtClean="0">
                <a:solidFill>
                  <a:srgbClr val="000000"/>
                </a:solidFill>
              </a:rPr>
              <a:pPr/>
              <a:t>4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>
            <a:extLst>
              <a:ext uri="{FF2B5EF4-FFF2-40B4-BE49-F238E27FC236}">
                <a16:creationId xmlns:a16="http://schemas.microsoft.com/office/drawing/2014/main" id="{9CAA5CE2-6716-45DC-9A5D-D2A7C4560D4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>
            <a:extLst>
              <a:ext uri="{FF2B5EF4-FFF2-40B4-BE49-F238E27FC236}">
                <a16:creationId xmlns:a16="http://schemas.microsoft.com/office/drawing/2014/main" id="{067DC765-B261-4B00-A3B6-739C52D9A71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83972" name="Espace réservé du numéro de diapositive 3">
            <a:extLst>
              <a:ext uri="{FF2B5EF4-FFF2-40B4-BE49-F238E27FC236}">
                <a16:creationId xmlns:a16="http://schemas.microsoft.com/office/drawing/2014/main" id="{7E143FEE-61F6-4983-B462-5AF1010E979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F65CFF3-244F-4D1A-A274-1689CCC7366C}" type="slidenum">
              <a:rPr lang="fr-FR" altLang="en-US" smtClean="0">
                <a:solidFill>
                  <a:srgbClr val="000000"/>
                </a:solidFill>
              </a:rPr>
              <a:pPr/>
              <a:t>6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>
            <a:extLst>
              <a:ext uri="{FF2B5EF4-FFF2-40B4-BE49-F238E27FC236}">
                <a16:creationId xmlns:a16="http://schemas.microsoft.com/office/drawing/2014/main" id="{2C1C2772-383E-4D9D-B0B4-10F6F27C4E8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>
            <a:extLst>
              <a:ext uri="{FF2B5EF4-FFF2-40B4-BE49-F238E27FC236}">
                <a16:creationId xmlns:a16="http://schemas.microsoft.com/office/drawing/2014/main" id="{A1F520BC-74FD-47A0-BDF9-25DD628C36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86020" name="Espace réservé du numéro de diapositive 3">
            <a:extLst>
              <a:ext uri="{FF2B5EF4-FFF2-40B4-BE49-F238E27FC236}">
                <a16:creationId xmlns:a16="http://schemas.microsoft.com/office/drawing/2014/main" id="{D8EEA71E-B6A8-4E31-AF5E-B3876F65588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C1F39A2-B7AD-40EC-9223-25060021A626}" type="slidenum">
              <a:rPr lang="fr-FR" altLang="en-US" smtClean="0">
                <a:solidFill>
                  <a:srgbClr val="000000"/>
                </a:solidFill>
              </a:rPr>
              <a:pPr/>
              <a:t>7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>
            <a:extLst>
              <a:ext uri="{FF2B5EF4-FFF2-40B4-BE49-F238E27FC236}">
                <a16:creationId xmlns:a16="http://schemas.microsoft.com/office/drawing/2014/main" id="{C493CA21-4F79-471B-BF8E-CAC34D87099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>
            <a:extLst>
              <a:ext uri="{FF2B5EF4-FFF2-40B4-BE49-F238E27FC236}">
                <a16:creationId xmlns:a16="http://schemas.microsoft.com/office/drawing/2014/main" id="{3D245DCB-0EDF-4917-A21A-3496ECFE7F1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0116" name="Espace réservé du numéro de diapositive 3">
            <a:extLst>
              <a:ext uri="{FF2B5EF4-FFF2-40B4-BE49-F238E27FC236}">
                <a16:creationId xmlns:a16="http://schemas.microsoft.com/office/drawing/2014/main" id="{678B040A-5DAA-4B32-97C3-E1F1ED9BC4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BE08BD05-0065-4D3C-8612-106EB14B6D4A}" type="slidenum">
              <a:rPr lang="fr-FR" altLang="en-US" smtClean="0">
                <a:solidFill>
                  <a:srgbClr val="000000"/>
                </a:solidFill>
              </a:rPr>
              <a:pPr/>
              <a:t>8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>
            <a:extLst>
              <a:ext uri="{FF2B5EF4-FFF2-40B4-BE49-F238E27FC236}">
                <a16:creationId xmlns:a16="http://schemas.microsoft.com/office/drawing/2014/main" id="{B47A7D0F-5031-46B9-8B17-BB79A5884DD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>
            <a:extLst>
              <a:ext uri="{FF2B5EF4-FFF2-40B4-BE49-F238E27FC236}">
                <a16:creationId xmlns:a16="http://schemas.microsoft.com/office/drawing/2014/main" id="{0DE4ECEF-890C-4C57-81DA-C452FC6E52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2164" name="Espace réservé du numéro de diapositive 3">
            <a:extLst>
              <a:ext uri="{FF2B5EF4-FFF2-40B4-BE49-F238E27FC236}">
                <a16:creationId xmlns:a16="http://schemas.microsoft.com/office/drawing/2014/main" id="{CF3E4AD6-5FEB-43EE-9949-09D8C418AD5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E254DB3-7A23-426B-9928-137979FCC309}" type="slidenum">
              <a:rPr lang="fr-FR" altLang="en-US" smtClean="0">
                <a:solidFill>
                  <a:srgbClr val="000000"/>
                </a:solidFill>
              </a:rPr>
              <a:pPr/>
              <a:t>9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>
            <a:extLst>
              <a:ext uri="{FF2B5EF4-FFF2-40B4-BE49-F238E27FC236}">
                <a16:creationId xmlns:a16="http://schemas.microsoft.com/office/drawing/2014/main" id="{8B2535D6-9BFF-403F-83F0-C2C32069B5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>
            <a:extLst>
              <a:ext uri="{FF2B5EF4-FFF2-40B4-BE49-F238E27FC236}">
                <a16:creationId xmlns:a16="http://schemas.microsoft.com/office/drawing/2014/main" id="{7DBD75A6-3A1E-4F50-8FA7-2660E0FAB9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6260" name="Espace réservé du numéro de diapositive 3">
            <a:extLst>
              <a:ext uri="{FF2B5EF4-FFF2-40B4-BE49-F238E27FC236}">
                <a16:creationId xmlns:a16="http://schemas.microsoft.com/office/drawing/2014/main" id="{8030EF46-C134-4F8E-A22F-9986CFCC6F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DB98C94-741C-40C1-AABD-EED5286BA12F}" type="slidenum">
              <a:rPr lang="fr-FR" altLang="en-US" smtClean="0">
                <a:solidFill>
                  <a:srgbClr val="000000"/>
                </a:solidFill>
              </a:rPr>
              <a:pPr/>
              <a:t>10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>
            <a:extLst>
              <a:ext uri="{FF2B5EF4-FFF2-40B4-BE49-F238E27FC236}">
                <a16:creationId xmlns:a16="http://schemas.microsoft.com/office/drawing/2014/main" id="{62CE856C-1982-479B-8A97-3F113E4A6C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>
            <a:extLst>
              <a:ext uri="{FF2B5EF4-FFF2-40B4-BE49-F238E27FC236}">
                <a16:creationId xmlns:a16="http://schemas.microsoft.com/office/drawing/2014/main" id="{32CAACB9-C14E-4EC7-886D-33CB021198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98308" name="Espace réservé du numéro de diapositive 3">
            <a:extLst>
              <a:ext uri="{FF2B5EF4-FFF2-40B4-BE49-F238E27FC236}">
                <a16:creationId xmlns:a16="http://schemas.microsoft.com/office/drawing/2014/main" id="{AE163AEE-16FF-4C1B-A132-C57C579C39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732CD6A-5520-45BF-8B66-4303D8AE8FC5}" type="slidenum">
              <a:rPr lang="fr-FR" altLang="en-US" smtClean="0">
                <a:solidFill>
                  <a:srgbClr val="000000"/>
                </a:solidFill>
              </a:rPr>
              <a:pPr/>
              <a:t>11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>
            <a:extLst>
              <a:ext uri="{FF2B5EF4-FFF2-40B4-BE49-F238E27FC236}">
                <a16:creationId xmlns:a16="http://schemas.microsoft.com/office/drawing/2014/main" id="{BB45FFE6-99C2-49A0-8FD2-24D89EF3EAB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>
            <a:extLst>
              <a:ext uri="{FF2B5EF4-FFF2-40B4-BE49-F238E27FC236}">
                <a16:creationId xmlns:a16="http://schemas.microsoft.com/office/drawing/2014/main" id="{9AB32CBA-3858-4876-B557-45DEA37E77B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02404" name="Espace réservé du numéro de diapositive 3">
            <a:extLst>
              <a:ext uri="{FF2B5EF4-FFF2-40B4-BE49-F238E27FC236}">
                <a16:creationId xmlns:a16="http://schemas.microsoft.com/office/drawing/2014/main" id="{61BDAFFC-F604-4B51-9CA0-4572BA6FB4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30732D62-7D59-44B9-B78C-B3E82386FEDC}" type="slidenum">
              <a:rPr lang="fr-FR" altLang="en-US" smtClean="0">
                <a:solidFill>
                  <a:srgbClr val="000000"/>
                </a:solidFill>
              </a:rPr>
              <a:pPr/>
              <a:t>12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>
            <a:extLst>
              <a:ext uri="{FF2B5EF4-FFF2-40B4-BE49-F238E27FC236}">
                <a16:creationId xmlns:a16="http://schemas.microsoft.com/office/drawing/2014/main" id="{21DA09D3-554D-41B7-9D00-F49CEDBA73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>
            <a:extLst>
              <a:ext uri="{FF2B5EF4-FFF2-40B4-BE49-F238E27FC236}">
                <a16:creationId xmlns:a16="http://schemas.microsoft.com/office/drawing/2014/main" id="{586BAC96-1D39-4A7E-9364-3AB8B87DFE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04452" name="Espace réservé du numéro de diapositive 3">
            <a:extLst>
              <a:ext uri="{FF2B5EF4-FFF2-40B4-BE49-F238E27FC236}">
                <a16:creationId xmlns:a16="http://schemas.microsoft.com/office/drawing/2014/main" id="{71D9E5D8-C107-4250-AD23-68DDB994A2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4A2A158-8D07-4379-99B8-F3DEA903F0B9}" type="slidenum">
              <a:rPr lang="fr-FR" altLang="en-US" smtClean="0">
                <a:solidFill>
                  <a:srgbClr val="000000"/>
                </a:solidFill>
              </a:rPr>
              <a:pPr/>
              <a:t>13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ce réservé de l'image des diapositives 1">
            <a:extLst>
              <a:ext uri="{FF2B5EF4-FFF2-40B4-BE49-F238E27FC236}">
                <a16:creationId xmlns:a16="http://schemas.microsoft.com/office/drawing/2014/main" id="{CD3F5081-D5DD-40A9-923D-56CC3FAB41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Espace réservé des commentaires 2">
            <a:extLst>
              <a:ext uri="{FF2B5EF4-FFF2-40B4-BE49-F238E27FC236}">
                <a16:creationId xmlns:a16="http://schemas.microsoft.com/office/drawing/2014/main" id="{4B694501-35DD-4AB4-AE5B-C3978D10E4A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08548" name="Espace réservé du numéro de diapositive 3">
            <a:extLst>
              <a:ext uri="{FF2B5EF4-FFF2-40B4-BE49-F238E27FC236}">
                <a16:creationId xmlns:a16="http://schemas.microsoft.com/office/drawing/2014/main" id="{04E12696-C497-4138-A260-66C693C2911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5427234-43B0-441D-A658-9DEE14B951EB}" type="slidenum">
              <a:rPr lang="fr-FR" altLang="en-US" smtClean="0">
                <a:solidFill>
                  <a:srgbClr val="000000"/>
                </a:solidFill>
              </a:rPr>
              <a:pPr/>
              <a:t>14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ce réservé de l'image des diapositives 1">
            <a:extLst>
              <a:ext uri="{FF2B5EF4-FFF2-40B4-BE49-F238E27FC236}">
                <a16:creationId xmlns:a16="http://schemas.microsoft.com/office/drawing/2014/main" id="{A1FC225D-B431-499D-A8CD-12ED079F1C7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Espace réservé des commentaires 2">
            <a:extLst>
              <a:ext uri="{FF2B5EF4-FFF2-40B4-BE49-F238E27FC236}">
                <a16:creationId xmlns:a16="http://schemas.microsoft.com/office/drawing/2014/main" id="{6E394856-AB88-47A4-BFC9-5B7195ABCB3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10596" name="Espace réservé du numéro de diapositive 3">
            <a:extLst>
              <a:ext uri="{FF2B5EF4-FFF2-40B4-BE49-F238E27FC236}">
                <a16:creationId xmlns:a16="http://schemas.microsoft.com/office/drawing/2014/main" id="{FD7F81DD-FE75-4AB2-B946-FF9BEB0B3ED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04F2FD02-FB68-4059-82E4-45C30B046BFD}" type="slidenum">
              <a:rPr lang="fr-FR" altLang="en-US" smtClean="0">
                <a:solidFill>
                  <a:srgbClr val="000000"/>
                </a:solidFill>
              </a:rPr>
              <a:pPr/>
              <a:t>15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>
            <a:extLst>
              <a:ext uri="{FF2B5EF4-FFF2-40B4-BE49-F238E27FC236}">
                <a16:creationId xmlns:a16="http://schemas.microsoft.com/office/drawing/2014/main" id="{1A423FB6-F228-4839-8B19-5B60E7624D7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Espace réservé des commentaires 2">
            <a:extLst>
              <a:ext uri="{FF2B5EF4-FFF2-40B4-BE49-F238E27FC236}">
                <a16:creationId xmlns:a16="http://schemas.microsoft.com/office/drawing/2014/main" id="{FDCEBA2E-3CA9-4A57-81FB-4FFE5490A9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14692" name="Espace réservé du numéro de diapositive 3">
            <a:extLst>
              <a:ext uri="{FF2B5EF4-FFF2-40B4-BE49-F238E27FC236}">
                <a16:creationId xmlns:a16="http://schemas.microsoft.com/office/drawing/2014/main" id="{347AADE6-2C20-43CD-B079-9B2DF607C3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242E2E57-D8BA-4568-85B3-5D72EA9963E5}" type="slidenum">
              <a:rPr lang="fr-FR" altLang="en-US" smtClean="0">
                <a:solidFill>
                  <a:srgbClr val="000000"/>
                </a:solidFill>
              </a:rPr>
              <a:pPr/>
              <a:t>16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Espace réservé de l'image des diapositives 1">
            <a:extLst>
              <a:ext uri="{FF2B5EF4-FFF2-40B4-BE49-F238E27FC236}">
                <a16:creationId xmlns:a16="http://schemas.microsoft.com/office/drawing/2014/main" id="{645A7A11-DBA1-46F6-9010-AE167953963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Espace réservé des commentaires 2">
            <a:extLst>
              <a:ext uri="{FF2B5EF4-FFF2-40B4-BE49-F238E27FC236}">
                <a16:creationId xmlns:a16="http://schemas.microsoft.com/office/drawing/2014/main" id="{57524CC8-FC8F-43BA-B6A3-208970E889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16740" name="Espace réservé du numéro de diapositive 3">
            <a:extLst>
              <a:ext uri="{FF2B5EF4-FFF2-40B4-BE49-F238E27FC236}">
                <a16:creationId xmlns:a16="http://schemas.microsoft.com/office/drawing/2014/main" id="{8DB32CF2-DDA6-42E7-A713-E796E74E3AA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8C22F69-C9DA-4D46-94B7-29A8B41FE480}" type="slidenum">
              <a:rPr lang="fr-FR" altLang="en-US" smtClean="0">
                <a:solidFill>
                  <a:srgbClr val="000000"/>
                </a:solidFill>
              </a:rPr>
              <a:pPr/>
              <a:t>17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Espace réservé de l'image des diapositives 1">
            <a:extLst>
              <a:ext uri="{FF2B5EF4-FFF2-40B4-BE49-F238E27FC236}">
                <a16:creationId xmlns:a16="http://schemas.microsoft.com/office/drawing/2014/main" id="{7659D665-D163-4642-9D83-318B12C088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Espace réservé des commentaires 2">
            <a:extLst>
              <a:ext uri="{FF2B5EF4-FFF2-40B4-BE49-F238E27FC236}">
                <a16:creationId xmlns:a16="http://schemas.microsoft.com/office/drawing/2014/main" id="{A41486AC-35F2-4723-9BFF-5002874FB80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0836" name="Espace réservé du numéro de diapositive 3">
            <a:extLst>
              <a:ext uri="{FF2B5EF4-FFF2-40B4-BE49-F238E27FC236}">
                <a16:creationId xmlns:a16="http://schemas.microsoft.com/office/drawing/2014/main" id="{D838D17E-BE43-4694-879E-49C8E3B2D8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C6048B3-3D7E-4011-BB8E-6ABD390578D9}" type="slidenum">
              <a:rPr lang="fr-FR" altLang="en-US" smtClean="0">
                <a:solidFill>
                  <a:srgbClr val="000000"/>
                </a:solidFill>
              </a:rPr>
              <a:pPr/>
              <a:t>18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Espace réservé de l'image des diapositives 1">
            <a:extLst>
              <a:ext uri="{FF2B5EF4-FFF2-40B4-BE49-F238E27FC236}">
                <a16:creationId xmlns:a16="http://schemas.microsoft.com/office/drawing/2014/main" id="{B86DC400-DAFC-4AD2-8B30-DDB8AE7A872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Espace réservé des commentaires 2">
            <a:extLst>
              <a:ext uri="{FF2B5EF4-FFF2-40B4-BE49-F238E27FC236}">
                <a16:creationId xmlns:a16="http://schemas.microsoft.com/office/drawing/2014/main" id="{5E4169DB-B464-47EB-AD10-D4C56089C0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2884" name="Espace réservé du numéro de diapositive 3">
            <a:extLst>
              <a:ext uri="{FF2B5EF4-FFF2-40B4-BE49-F238E27FC236}">
                <a16:creationId xmlns:a16="http://schemas.microsoft.com/office/drawing/2014/main" id="{FA60F58D-6C6C-4A3C-BC73-84D33360DB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82696F0F-5939-4E90-A882-BCEC15C8B6EB}" type="slidenum">
              <a:rPr lang="fr-FR" altLang="en-US" smtClean="0">
                <a:solidFill>
                  <a:srgbClr val="000000"/>
                </a:solidFill>
              </a:rPr>
              <a:pPr/>
              <a:t>19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Espace réservé de l'image des diapositives 1">
            <a:extLst>
              <a:ext uri="{FF2B5EF4-FFF2-40B4-BE49-F238E27FC236}">
                <a16:creationId xmlns:a16="http://schemas.microsoft.com/office/drawing/2014/main" id="{9ACBE99F-7083-419E-B27D-C470916616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6979" name="Espace réservé des commentaires 2">
            <a:extLst>
              <a:ext uri="{FF2B5EF4-FFF2-40B4-BE49-F238E27FC236}">
                <a16:creationId xmlns:a16="http://schemas.microsoft.com/office/drawing/2014/main" id="{2AFB6B51-EADD-4A1B-848B-EF3EE96D5A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6980" name="Espace réservé du numéro de diapositive 3">
            <a:extLst>
              <a:ext uri="{FF2B5EF4-FFF2-40B4-BE49-F238E27FC236}">
                <a16:creationId xmlns:a16="http://schemas.microsoft.com/office/drawing/2014/main" id="{753B9E38-F64A-4482-9859-BF438AB2D6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B4BEEFB-1833-44F5-A92A-BA2824A48997}" type="slidenum">
              <a:rPr lang="fr-FR" altLang="en-US" smtClean="0">
                <a:solidFill>
                  <a:srgbClr val="000000"/>
                </a:solidFill>
              </a:rPr>
              <a:pPr/>
              <a:t>20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Espace réservé de l'image des diapositives 1">
            <a:extLst>
              <a:ext uri="{FF2B5EF4-FFF2-40B4-BE49-F238E27FC236}">
                <a16:creationId xmlns:a16="http://schemas.microsoft.com/office/drawing/2014/main" id="{635A069F-A847-4A29-9484-1B7C911DC8C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9027" name="Espace réservé des commentaires 2">
            <a:extLst>
              <a:ext uri="{FF2B5EF4-FFF2-40B4-BE49-F238E27FC236}">
                <a16:creationId xmlns:a16="http://schemas.microsoft.com/office/drawing/2014/main" id="{0F0ECDD2-F6EC-4B24-A6EB-5C281640EFA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29028" name="Espace réservé du numéro de diapositive 3">
            <a:extLst>
              <a:ext uri="{FF2B5EF4-FFF2-40B4-BE49-F238E27FC236}">
                <a16:creationId xmlns:a16="http://schemas.microsoft.com/office/drawing/2014/main" id="{C4DCADC5-627A-4275-9E5B-892E5FA526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42C5454-471E-41BC-8D12-077D43657578}" type="slidenum">
              <a:rPr lang="fr-FR" altLang="en-US" smtClean="0">
                <a:solidFill>
                  <a:srgbClr val="000000"/>
                </a:solidFill>
              </a:rPr>
              <a:pPr/>
              <a:t>21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Espace réservé de l'image des diapositives 1">
            <a:extLst>
              <a:ext uri="{FF2B5EF4-FFF2-40B4-BE49-F238E27FC236}">
                <a16:creationId xmlns:a16="http://schemas.microsoft.com/office/drawing/2014/main" id="{9951B291-8686-46BF-99E8-2EFDC2FAB5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23" name="Espace réservé des commentaires 2">
            <a:extLst>
              <a:ext uri="{FF2B5EF4-FFF2-40B4-BE49-F238E27FC236}">
                <a16:creationId xmlns:a16="http://schemas.microsoft.com/office/drawing/2014/main" id="{C6C60220-979F-4E96-A527-9F65941A667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33124" name="Espace réservé du numéro de diapositive 3">
            <a:extLst>
              <a:ext uri="{FF2B5EF4-FFF2-40B4-BE49-F238E27FC236}">
                <a16:creationId xmlns:a16="http://schemas.microsoft.com/office/drawing/2014/main" id="{03B5A266-1C7B-4E0D-A8FF-EC58BD6FA2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C33B1B72-5078-497D-A83C-EB9DF129ECA1}" type="slidenum">
              <a:rPr lang="fr-FR" altLang="en-US" smtClean="0">
                <a:solidFill>
                  <a:srgbClr val="000000"/>
                </a:solidFill>
              </a:rPr>
              <a:pPr/>
              <a:t>22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Espace réservé de l'image des diapositives 1">
            <a:extLst>
              <a:ext uri="{FF2B5EF4-FFF2-40B4-BE49-F238E27FC236}">
                <a16:creationId xmlns:a16="http://schemas.microsoft.com/office/drawing/2014/main" id="{287FCC8C-AFF5-46F7-99DB-B436676DC49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5171" name="Espace réservé des commentaires 2">
            <a:extLst>
              <a:ext uri="{FF2B5EF4-FFF2-40B4-BE49-F238E27FC236}">
                <a16:creationId xmlns:a16="http://schemas.microsoft.com/office/drawing/2014/main" id="{00C2CD3F-3A8A-4243-B7DF-58DC7FFB758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35172" name="Espace réservé du numéro de diapositive 3">
            <a:extLst>
              <a:ext uri="{FF2B5EF4-FFF2-40B4-BE49-F238E27FC236}">
                <a16:creationId xmlns:a16="http://schemas.microsoft.com/office/drawing/2014/main" id="{5351D03F-E221-48F3-AC4A-CCD8140C49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D1DE44C0-F436-42D2-BCA1-63FC2577B37C}" type="slidenum">
              <a:rPr lang="fr-FR" altLang="en-US" smtClean="0">
                <a:solidFill>
                  <a:srgbClr val="000000"/>
                </a:solidFill>
              </a:rPr>
              <a:pPr/>
              <a:t>23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Espace réservé de l'image des diapositives 1">
            <a:extLst>
              <a:ext uri="{FF2B5EF4-FFF2-40B4-BE49-F238E27FC236}">
                <a16:creationId xmlns:a16="http://schemas.microsoft.com/office/drawing/2014/main" id="{2CFDBAB6-7B92-437C-9740-6A9FB1C69C0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Espace réservé des commentaires 2">
            <a:extLst>
              <a:ext uri="{FF2B5EF4-FFF2-40B4-BE49-F238E27FC236}">
                <a16:creationId xmlns:a16="http://schemas.microsoft.com/office/drawing/2014/main" id="{B5712049-8D28-48AC-9CA3-1696EFE6DC3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39268" name="Espace réservé du numéro de diapositive 3">
            <a:extLst>
              <a:ext uri="{FF2B5EF4-FFF2-40B4-BE49-F238E27FC236}">
                <a16:creationId xmlns:a16="http://schemas.microsoft.com/office/drawing/2014/main" id="{F9AD837F-84BA-4E4F-B2DD-BF005E74AD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F0F8A358-6F1E-4AC4-A9FE-0FC96BBC6FA9}" type="slidenum">
              <a:rPr lang="fr-FR" altLang="en-US" smtClean="0">
                <a:solidFill>
                  <a:srgbClr val="000000"/>
                </a:solidFill>
              </a:rPr>
              <a:pPr/>
              <a:t>24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Espace réservé de l'image des diapositives 1">
            <a:extLst>
              <a:ext uri="{FF2B5EF4-FFF2-40B4-BE49-F238E27FC236}">
                <a16:creationId xmlns:a16="http://schemas.microsoft.com/office/drawing/2014/main" id="{1C28217D-9653-405C-BB5A-5CC54E3A713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Espace réservé des commentaires 2">
            <a:extLst>
              <a:ext uri="{FF2B5EF4-FFF2-40B4-BE49-F238E27FC236}">
                <a16:creationId xmlns:a16="http://schemas.microsoft.com/office/drawing/2014/main" id="{31B3B6C7-0041-4958-A12D-DA970F9F3C9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41316" name="Espace réservé du numéro de diapositive 3">
            <a:extLst>
              <a:ext uri="{FF2B5EF4-FFF2-40B4-BE49-F238E27FC236}">
                <a16:creationId xmlns:a16="http://schemas.microsoft.com/office/drawing/2014/main" id="{75BE7AA7-87C9-4854-9845-74787AEB84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6EAF9E2E-4464-4CA8-AEA4-90357E5F54AA}" type="slidenum">
              <a:rPr lang="fr-FR" altLang="en-US" smtClean="0">
                <a:solidFill>
                  <a:srgbClr val="000000"/>
                </a:solidFill>
              </a:rPr>
              <a:pPr/>
              <a:t>25</a:t>
            </a:fld>
            <a:endParaRPr lang="fr-FR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669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594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879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17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62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928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260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4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25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461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16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0E1C2-7A21-45CE-95D3-4AC3433BBFF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66D7CD-9114-422A-B915-4F4C48BF1F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390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KznbHvPFw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BC19567-10BF-4758-85C0-8A9BB47FC2BD}"/>
              </a:ext>
            </a:extLst>
          </p:cNvPr>
          <p:cNvSpPr txBox="1"/>
          <p:nvPr/>
        </p:nvSpPr>
        <p:spPr>
          <a:xfrm>
            <a:off x="26633" y="205018"/>
            <a:ext cx="9117367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865755" algn="ctr"/>
                <a:tab pos="5731510" algn="r"/>
              </a:tabLst>
            </a:pPr>
            <a:r>
              <a:rPr lang="en-GB" sz="36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Instructions</a:t>
            </a: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Complete all tasks.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Email your work to your class teacher to get   the correct answers.</a:t>
            </a: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eriod"/>
              <a:tabLst>
                <a:tab pos="2865755" algn="ctr"/>
                <a:tab pos="5731510" algn="r"/>
              </a:tabLst>
            </a:pPr>
            <a:r>
              <a:rPr lang="en-GB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Keep a copy of your work so Mr Mattaliano can check it once we are back in school.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090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8">
            <a:extLst>
              <a:ext uri="{FF2B5EF4-FFF2-40B4-BE49-F238E27FC236}">
                <a16:creationId xmlns:a16="http://schemas.microsoft.com/office/drawing/2014/main" id="{01798430-ECC6-4550-BA88-9853B43986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41" y="1003177"/>
            <a:ext cx="8818685" cy="5829396"/>
          </a:xfrm>
          <a:prstGeom prst="rect">
            <a:avLst/>
          </a:prstGeom>
          <a:noFill/>
          <a:ln w="57150">
            <a:solidFill>
              <a:srgbClr val="3366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662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731" name="Rectangle 5">
            <a:extLst>
              <a:ext uri="{FF2B5EF4-FFF2-40B4-BE49-F238E27FC236}">
                <a16:creationId xmlns:a16="http://schemas.microsoft.com/office/drawing/2014/main" id="{8874F901-EB3A-468E-99BD-FAE3A031B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88" y="3680604"/>
            <a:ext cx="7898423" cy="1001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954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https://www.youtube.com/watch?v=IKznbHvPFwc</a:t>
            </a:r>
            <a:r>
              <a:rPr lang="en-US" altLang="en-US" sz="2954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73732" name="Rectangle 8">
            <a:extLst>
              <a:ext uri="{FF2B5EF4-FFF2-40B4-BE49-F238E27FC236}">
                <a16:creationId xmlns:a16="http://schemas.microsoft.com/office/drawing/2014/main" id="{1C66091A-D354-4857-AC81-52A0851AF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7131" y="1881397"/>
            <a:ext cx="6836303" cy="1205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4431" dirty="0">
                <a:latin typeface="Comic Sans MS" panose="030F0702030302020204" pitchFamily="66" charset="0"/>
                <a:cs typeface="Arial" panose="020B0604020202020204" pitchFamily="34" charset="0"/>
              </a:rPr>
              <a:t>Los meses del año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(the </a:t>
            </a:r>
            <a:r>
              <a:rPr lang="es-ES" altLang="en-US" dirty="0" err="1">
                <a:latin typeface="Comic Sans MS" panose="030F0702030302020204" pitchFamily="66" charset="0"/>
                <a:cs typeface="Arial" panose="020B0604020202020204" pitchFamily="34" charset="0"/>
              </a:rPr>
              <a:t>months</a:t>
            </a:r>
            <a:r>
              <a:rPr lang="es-E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lang="es-ES" altLang="en-US" dirty="0" err="1">
                <a:latin typeface="Comic Sans MS" panose="030F0702030302020204" pitchFamily="66" charset="0"/>
                <a:cs typeface="Arial" panose="020B0604020202020204" pitchFamily="34" charset="0"/>
              </a:rPr>
              <a:t>of</a:t>
            </a:r>
            <a:r>
              <a:rPr lang="es-ES" altLang="en-US" dirty="0">
                <a:latin typeface="Comic Sans MS" panose="030F0702030302020204" pitchFamily="66" charset="0"/>
                <a:cs typeface="Arial" panose="020B0604020202020204" pitchFamily="34" charset="0"/>
              </a:rPr>
              <a:t> the year)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F24D480-5775-45C7-99AE-7C7DACDDEA0A}"/>
              </a:ext>
            </a:extLst>
          </p:cNvPr>
          <p:cNvSpPr txBox="1"/>
          <p:nvPr/>
        </p:nvSpPr>
        <p:spPr>
          <a:xfrm>
            <a:off x="65941" y="95232"/>
            <a:ext cx="8915400" cy="83099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Click on the link below, watch the video and listen to the right pronunciation of the months of  the year in Spanish.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3142A5-89E1-4A13-92D6-085101FE55ED}"/>
              </a:ext>
            </a:extLst>
          </p:cNvPr>
          <p:cNvSpPr txBox="1"/>
          <p:nvPr/>
        </p:nvSpPr>
        <p:spPr>
          <a:xfrm>
            <a:off x="1065320" y="2405848"/>
            <a:ext cx="67647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please complete worksheet 3  </a:t>
            </a:r>
          </a:p>
        </p:txBody>
      </p:sp>
    </p:spTree>
    <p:extLst>
      <p:ext uri="{BB962C8B-B14F-4D97-AF65-F5344CB8AC3E}">
        <p14:creationId xmlns:p14="http://schemas.microsoft.com/office/powerpoint/2010/main" val="530811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>
            <a:extLst>
              <a:ext uri="{FF2B5EF4-FFF2-40B4-BE49-F238E27FC236}">
                <a16:creationId xmlns:a16="http://schemas.microsoft.com/office/drawing/2014/main" id="{0A79231A-C265-4B0A-8F67-4866E6A469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78771"/>
            <a:ext cx="7772400" cy="23876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fr-FR" altLang="en-US" sz="8862" b="1" dirty="0" err="1">
                <a:latin typeface="Comic Sans MS" pitchFamily="66" charset="0"/>
              </a:rPr>
              <a:t>Months</a:t>
            </a:r>
            <a:r>
              <a:rPr lang="fr-FR" altLang="en-US" sz="8862" b="1" dirty="0">
                <a:latin typeface="Comic Sans MS" pitchFamily="66" charset="0"/>
              </a:rPr>
              <a:t/>
            </a:r>
            <a:br>
              <a:rPr lang="fr-FR" altLang="en-US" sz="8862" b="1" dirty="0">
                <a:latin typeface="Comic Sans MS" pitchFamily="66" charset="0"/>
              </a:rPr>
            </a:br>
            <a:r>
              <a:rPr lang="fr-FR" altLang="en-US" sz="8862" b="1" dirty="0">
                <a:latin typeface="Comic Sans MS" pitchFamily="66" charset="0"/>
              </a:rPr>
              <a:t>Quiz</a:t>
            </a:r>
          </a:p>
        </p:txBody>
      </p:sp>
      <p:pic>
        <p:nvPicPr>
          <p:cNvPr id="80899" name="Picture 6">
            <a:extLst>
              <a:ext uri="{FF2B5EF4-FFF2-40B4-BE49-F238E27FC236}">
                <a16:creationId xmlns:a16="http://schemas.microsoft.com/office/drawing/2014/main" id="{ACCBEC43-87BC-46C0-B412-9B1FCAD20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0" name="Picture 5">
            <a:extLst>
              <a:ext uri="{FF2B5EF4-FFF2-40B4-BE49-F238E27FC236}">
                <a16:creationId xmlns:a16="http://schemas.microsoft.com/office/drawing/2014/main" id="{0BEBA002-7060-4F5F-816D-0B8B812DA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853" y="278771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9C3A23-DD0C-47DD-AB7E-DECBE02A1B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0FF93E-AF95-4242-9E9D-7112A7C76D0F}"/>
              </a:ext>
            </a:extLst>
          </p:cNvPr>
          <p:cNvSpPr txBox="1"/>
          <p:nvPr/>
        </p:nvSpPr>
        <p:spPr>
          <a:xfrm>
            <a:off x="1819923" y="2974937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Are you ready to answer some 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46E710-B911-4330-B2FA-918B5CB01E4B}"/>
              </a:ext>
            </a:extLst>
          </p:cNvPr>
          <p:cNvSpPr txBox="1"/>
          <p:nvPr/>
        </p:nvSpPr>
        <p:spPr>
          <a:xfrm>
            <a:off x="1322773" y="2433351"/>
            <a:ext cx="665381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 please complete worksheet 4  </a:t>
            </a:r>
          </a:p>
        </p:txBody>
      </p:sp>
    </p:spTree>
    <p:extLst>
      <p:ext uri="{BB962C8B-B14F-4D97-AF65-F5344CB8AC3E}">
        <p14:creationId xmlns:p14="http://schemas.microsoft.com/office/powerpoint/2010/main" val="3472767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tre 1">
            <a:extLst>
              <a:ext uri="{FF2B5EF4-FFF2-40B4-BE49-F238E27FC236}">
                <a16:creationId xmlns:a16="http://schemas.microsoft.com/office/drawing/2014/main" id="{3085F291-6B5F-426C-A973-01BF08074C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4739" y="143316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 dirty="0"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82947" name="Picture 6">
            <a:extLst>
              <a:ext uri="{FF2B5EF4-FFF2-40B4-BE49-F238E27FC236}">
                <a16:creationId xmlns:a16="http://schemas.microsoft.com/office/drawing/2014/main" id="{CBCDBED7-6F1B-48B3-AF76-39A67C123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Picture 5">
            <a:extLst>
              <a:ext uri="{FF2B5EF4-FFF2-40B4-BE49-F238E27FC236}">
                <a16:creationId xmlns:a16="http://schemas.microsoft.com/office/drawing/2014/main" id="{AA2DB944-4B29-4055-8E04-C69347549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8E7B74-B6AE-4406-8463-A7FD9C07D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697" y="2912674"/>
            <a:ext cx="4609552" cy="36644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18F36D-A6D6-4FD5-8B33-30DCEC16DE68}"/>
              </a:ext>
            </a:extLst>
          </p:cNvPr>
          <p:cNvSpPr txBox="1"/>
          <p:nvPr/>
        </p:nvSpPr>
        <p:spPr>
          <a:xfrm>
            <a:off x="115409" y="86728"/>
            <a:ext cx="4225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Worksheet 4 – Moths Quiz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tre 1">
            <a:extLst>
              <a:ext uri="{FF2B5EF4-FFF2-40B4-BE49-F238E27FC236}">
                <a16:creationId xmlns:a16="http://schemas.microsoft.com/office/drawing/2014/main" id="{563B9625-69D1-4157-860F-E9B34556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1 -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word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for June?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18A88CA-6461-489F-B698-CFE78C7E4B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845651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junio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julio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996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F0415813-A95C-40B5-9F74-8C1013E0B3D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84997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41B1ED2F-4EA6-4A40-ACEA-CA33B59BB14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84998" name="Picture 6">
            <a:extLst>
              <a:ext uri="{FF2B5EF4-FFF2-40B4-BE49-F238E27FC236}">
                <a16:creationId xmlns:a16="http://schemas.microsoft.com/office/drawing/2014/main" id="{7B573258-B7E3-4C19-8225-45A7D5FD6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7285" y="2217128"/>
            <a:ext cx="3638550" cy="2464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itre 1">
            <a:extLst>
              <a:ext uri="{FF2B5EF4-FFF2-40B4-BE49-F238E27FC236}">
                <a16:creationId xmlns:a16="http://schemas.microsoft.com/office/drawing/2014/main" id="{BE3D306D-51C2-4638-A7C9-ECE4A3E840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89091" name="Picture 6">
            <a:extLst>
              <a:ext uri="{FF2B5EF4-FFF2-40B4-BE49-F238E27FC236}">
                <a16:creationId xmlns:a16="http://schemas.microsoft.com/office/drawing/2014/main" id="{380E0EC5-FFA5-45F7-B81D-607D091DB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092" name="Picture 5">
            <a:extLst>
              <a:ext uri="{FF2B5EF4-FFF2-40B4-BE49-F238E27FC236}">
                <a16:creationId xmlns:a16="http://schemas.microsoft.com/office/drawing/2014/main" id="{897E27F9-6E36-4689-8E35-63F2766691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DE8A8B-86B3-43EF-BC55-4600E2F099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itre 1">
            <a:extLst>
              <a:ext uri="{FF2B5EF4-FFF2-40B4-BE49-F238E27FC236}">
                <a16:creationId xmlns:a16="http://schemas.microsoft.com/office/drawing/2014/main" id="{1C75B095-FA42-4E47-9993-548125C92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2 – On the 1st of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play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pranks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other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89D832-422F-428B-A97B-6D503BF396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65322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abril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mayo</a:t>
            </a:r>
          </a:p>
        </p:txBody>
      </p:sp>
      <p:sp>
        <p:nvSpPr>
          <p:cNvPr id="91140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06DF7363-6E37-4A19-9899-0C94C4C6B95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91141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6243A342-9ABE-4628-BD01-202A229C9AA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87BA07F-A0C2-4066-AFC2-95AD253E00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91808">
            <a:off x="4577862" y="3154973"/>
            <a:ext cx="3596054" cy="269484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itre 1">
            <a:extLst>
              <a:ext uri="{FF2B5EF4-FFF2-40B4-BE49-F238E27FC236}">
                <a16:creationId xmlns:a16="http://schemas.microsoft.com/office/drawing/2014/main" id="{8627494D-FE35-4E60-9D3B-667868DF7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95235" name="Picture 6">
            <a:extLst>
              <a:ext uri="{FF2B5EF4-FFF2-40B4-BE49-F238E27FC236}">
                <a16:creationId xmlns:a16="http://schemas.microsoft.com/office/drawing/2014/main" id="{46A1E60B-E7D8-4181-A617-B655DF5C8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6" name="Picture 5">
            <a:extLst>
              <a:ext uri="{FF2B5EF4-FFF2-40B4-BE49-F238E27FC236}">
                <a16:creationId xmlns:a16="http://schemas.microsoft.com/office/drawing/2014/main" id="{42DE6CB1-353A-4AFE-BD89-3A6490265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8622CC-8AAC-48D4-873D-6630669E6C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itre 1">
            <a:extLst>
              <a:ext uri="{FF2B5EF4-FFF2-40B4-BE49-F238E27FC236}">
                <a16:creationId xmlns:a16="http://schemas.microsoft.com/office/drawing/2014/main" id="{02FC3076-E2B4-459D-863C-512FAA2B1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517282"/>
            <a:ext cx="8131420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3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celebrate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fr-FR" alt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Día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 de los Reyes 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(The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Three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Kings’ Day)?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655A7A5-0257-45FD-B86D-B85DB5251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2897066"/>
            <a:ext cx="2932213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febrero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</a:p>
        </p:txBody>
      </p:sp>
      <p:sp>
        <p:nvSpPr>
          <p:cNvPr id="97284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14EAE38D-1668-4233-833D-F806FE08F4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97285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34F05926-EF3F-4BC5-A31B-F4EF057CBC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97286" name="Picture 5">
            <a:extLst>
              <a:ext uri="{FF2B5EF4-FFF2-40B4-BE49-F238E27FC236}">
                <a16:creationId xmlns:a16="http://schemas.microsoft.com/office/drawing/2014/main" id="{AE5E6F0C-6902-4862-BA25-77D2D2E115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020" y="3008435"/>
            <a:ext cx="3516923" cy="2989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re 1">
            <a:extLst>
              <a:ext uri="{FF2B5EF4-FFF2-40B4-BE49-F238E27FC236}">
                <a16:creationId xmlns:a16="http://schemas.microsoft.com/office/drawing/2014/main" id="{12FD47DF-3A35-4E69-A6F0-432F9FCA57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01379" name="Picture 6">
            <a:extLst>
              <a:ext uri="{FF2B5EF4-FFF2-40B4-BE49-F238E27FC236}">
                <a16:creationId xmlns:a16="http://schemas.microsoft.com/office/drawing/2014/main" id="{7C0C5A0F-4BF7-469A-9C7A-839F5F72F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380" name="Picture 5">
            <a:extLst>
              <a:ext uri="{FF2B5EF4-FFF2-40B4-BE49-F238E27FC236}">
                <a16:creationId xmlns:a16="http://schemas.microsoft.com/office/drawing/2014/main" id="{86A855F1-4CA5-4E82-B70B-6AB4C2851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E19B853-95CC-466F-A6CB-34794D1ED7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re 1">
            <a:extLst>
              <a:ext uri="{FF2B5EF4-FFF2-40B4-BE49-F238E27FC236}">
                <a16:creationId xmlns:a16="http://schemas.microsoft.com/office/drawing/2014/main" id="{6D0370B5-3F87-41EB-B9D6-DC8B72245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4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lots of people go on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holiday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to Spain?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C4E6F8-31F4-4A2A-A63D-8390AC27B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3047629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octubre</a:t>
            </a:r>
          </a:p>
        </p:txBody>
      </p:sp>
      <p:sp>
        <p:nvSpPr>
          <p:cNvPr id="103428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1911B0B6-3480-4DC4-B117-672E6E56E8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03429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F395270A-9E25-456B-9CDB-06623F5E7F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03430" name="Picture 5">
            <a:extLst>
              <a:ext uri="{FF2B5EF4-FFF2-40B4-BE49-F238E27FC236}">
                <a16:creationId xmlns:a16="http://schemas.microsoft.com/office/drawing/2014/main" id="{289B9B5F-BFF1-42CA-9FA2-FBAD3223D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742">
            <a:off x="3751385" y="3135923"/>
            <a:ext cx="478301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itre 1">
            <a:extLst>
              <a:ext uri="{FF2B5EF4-FFF2-40B4-BE49-F238E27FC236}">
                <a16:creationId xmlns:a16="http://schemas.microsoft.com/office/drawing/2014/main" id="{37086BA8-4F9A-437F-A2C9-710A682D4F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7523" name="Picture 6">
            <a:extLst>
              <a:ext uri="{FF2B5EF4-FFF2-40B4-BE49-F238E27FC236}">
                <a16:creationId xmlns:a16="http://schemas.microsoft.com/office/drawing/2014/main" id="{E8691C7E-B557-4D15-9C5E-460653B8F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4" name="Picture 5">
            <a:extLst>
              <a:ext uri="{FF2B5EF4-FFF2-40B4-BE49-F238E27FC236}">
                <a16:creationId xmlns:a16="http://schemas.microsoft.com/office/drawing/2014/main" id="{09BFE2CB-7E20-4969-A266-FD630EF988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565867C-BCBB-46AE-B061-A262EF00DB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Titre 1">
            <a:extLst>
              <a:ext uri="{FF2B5EF4-FFF2-40B4-BE49-F238E27FC236}">
                <a16:creationId xmlns:a16="http://schemas.microsoft.com/office/drawing/2014/main" id="{19F2BAD2-8DC4-4387-9F80-7EE15754C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5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have </a:t>
            </a:r>
            <a:r>
              <a:rPr lang="fr-FR" altLang="en-US" u="sng" dirty="0"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6841C75-E1BD-4CE3-B1B0-668208338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3918060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septiembre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- octubre</a:t>
            </a:r>
          </a:p>
        </p:txBody>
      </p:sp>
      <p:sp>
        <p:nvSpPr>
          <p:cNvPr id="109572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BCD5DCD1-8EEC-4AE3-96E3-3D68249783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09573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9AAB6A2F-2F89-4252-A0A1-6AB67E35A5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8B8E98-75B0-4B58-9913-F2001C941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4988">
            <a:off x="5367704" y="3027485"/>
            <a:ext cx="2542442" cy="2542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Titre 1">
            <a:extLst>
              <a:ext uri="{FF2B5EF4-FFF2-40B4-BE49-F238E27FC236}">
                <a16:creationId xmlns:a16="http://schemas.microsoft.com/office/drawing/2014/main" id="{D667FE45-3EBA-4E17-8834-7CEDA899EC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13667" name="Picture 6">
            <a:extLst>
              <a:ext uri="{FF2B5EF4-FFF2-40B4-BE49-F238E27FC236}">
                <a16:creationId xmlns:a16="http://schemas.microsoft.com/office/drawing/2014/main" id="{4231727B-70C6-4F66-AB63-92F0FAFB6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668" name="Picture 5">
            <a:extLst>
              <a:ext uri="{FF2B5EF4-FFF2-40B4-BE49-F238E27FC236}">
                <a16:creationId xmlns:a16="http://schemas.microsoft.com/office/drawing/2014/main" id="{91C26ABB-DE9C-4D83-8569-EF4DF1C36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91B3CE0-CB04-4B00-A222-1E1C40BCD1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Titre 1">
            <a:extLst>
              <a:ext uri="{FF2B5EF4-FFF2-40B4-BE49-F238E27FC236}">
                <a16:creationId xmlns:a16="http://schemas.microsoft.com/office/drawing/2014/main" id="{4C71759F-7A7D-487E-AD4A-95E2E10F7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6 –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Valentine’s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 Day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2F72EB-5013-49C7-9448-85B89030F7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912913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febrero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abril </a:t>
            </a:r>
          </a:p>
        </p:txBody>
      </p:sp>
      <p:sp>
        <p:nvSpPr>
          <p:cNvPr id="115716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7FD4D935-4D32-4DCB-A9BB-9129FE87E1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15717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3B1652AE-2206-4032-A63D-ABA60769825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2AB8AE-DEDC-4391-9F6D-778C296EA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84988">
            <a:off x="5367704" y="3027485"/>
            <a:ext cx="2542442" cy="25424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itre 1">
            <a:extLst>
              <a:ext uri="{FF2B5EF4-FFF2-40B4-BE49-F238E27FC236}">
                <a16:creationId xmlns:a16="http://schemas.microsoft.com/office/drawing/2014/main" id="{1B977370-64BE-4F60-9CBA-EB3C3E005F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119811" name="Picture 6">
            <a:extLst>
              <a:ext uri="{FF2B5EF4-FFF2-40B4-BE49-F238E27FC236}">
                <a16:creationId xmlns:a16="http://schemas.microsoft.com/office/drawing/2014/main" id="{01CBF363-B5B1-4A80-BAE8-23F770616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2" name="Picture 5">
            <a:extLst>
              <a:ext uri="{FF2B5EF4-FFF2-40B4-BE49-F238E27FC236}">
                <a16:creationId xmlns:a16="http://schemas.microsoft.com/office/drawing/2014/main" id="{1122495B-3C5A-4357-958E-75C2198C2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0D5553-6C4E-401B-B9ED-B70ED53668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itre 1">
            <a:extLst>
              <a:ext uri="{FF2B5EF4-FFF2-40B4-BE49-F238E27FC236}">
                <a16:creationId xmlns:a16="http://schemas.microsoft.com/office/drawing/2014/main" id="{2D8812C6-F539-4CE9-9F04-6036521DB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7 –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does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Father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Christmas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visit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bring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us lots of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presents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2FBA86-698C-4ADC-8280-D1D7986556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2897066"/>
            <a:ext cx="375288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diciembre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enero</a:t>
            </a: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1860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4320B2F1-B99D-439F-B46E-386AA8A7ECD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21861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CE80D1E1-8636-41FF-9DD2-AC5D91A7D2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21862" name="Picture 7">
            <a:extLst>
              <a:ext uri="{FF2B5EF4-FFF2-40B4-BE49-F238E27FC236}">
                <a16:creationId xmlns:a16="http://schemas.microsoft.com/office/drawing/2014/main" id="{B0983A69-2250-4165-A2F3-2D0DDBDF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228" y="2897066"/>
            <a:ext cx="2857500" cy="2784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itre 1">
            <a:extLst>
              <a:ext uri="{FF2B5EF4-FFF2-40B4-BE49-F238E27FC236}">
                <a16:creationId xmlns:a16="http://schemas.microsoft.com/office/drawing/2014/main" id="{22BBF659-7E68-4925-BC58-CEF78C2575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25955" name="Picture 6">
            <a:extLst>
              <a:ext uri="{FF2B5EF4-FFF2-40B4-BE49-F238E27FC236}">
                <a16:creationId xmlns:a16="http://schemas.microsoft.com/office/drawing/2014/main" id="{D7A316D9-8C21-480C-87F5-050C5FFBA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956" name="Picture 5">
            <a:extLst>
              <a:ext uri="{FF2B5EF4-FFF2-40B4-BE49-F238E27FC236}">
                <a16:creationId xmlns:a16="http://schemas.microsoft.com/office/drawing/2014/main" id="{BEBE29CA-32D3-40A9-BD4D-E75C5C148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10112C-2871-41CB-AFFC-56607FB67B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itre 1">
            <a:extLst>
              <a:ext uri="{FF2B5EF4-FFF2-40B4-BE49-F238E27FC236}">
                <a16:creationId xmlns:a16="http://schemas.microsoft.com/office/drawing/2014/main" id="{A0F210A4-D67B-4D77-84A3-7D67C7CB5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977" y="271096"/>
            <a:ext cx="7596554" cy="1790700"/>
          </a:xfrm>
        </p:spPr>
        <p:txBody>
          <a:bodyPr/>
          <a:lstStyle/>
          <a:p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8 -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Spanish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word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for May?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78D368-F0E9-4025-8B39-4327346D30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2897066"/>
            <a:ext cx="265322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abril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mayo </a:t>
            </a:r>
          </a:p>
        </p:txBody>
      </p:sp>
      <p:sp>
        <p:nvSpPr>
          <p:cNvPr id="128004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FA0699F9-3AA0-48E0-848A-9F1876BC43A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28005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211CC2DE-6A4B-4277-969D-68931A799C8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28006" name="Picture 6">
            <a:extLst>
              <a:ext uri="{FF2B5EF4-FFF2-40B4-BE49-F238E27FC236}">
                <a16:creationId xmlns:a16="http://schemas.microsoft.com/office/drawing/2014/main" id="{B424A9CC-C84A-477C-8981-76B32720F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8513" y="2099896"/>
            <a:ext cx="2763715" cy="230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Titre 1">
            <a:extLst>
              <a:ext uri="{FF2B5EF4-FFF2-40B4-BE49-F238E27FC236}">
                <a16:creationId xmlns:a16="http://schemas.microsoft.com/office/drawing/2014/main" id="{68888949-070D-40C8-AC0B-6411982AAD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32099" name="Picture 6">
            <a:extLst>
              <a:ext uri="{FF2B5EF4-FFF2-40B4-BE49-F238E27FC236}">
                <a16:creationId xmlns:a16="http://schemas.microsoft.com/office/drawing/2014/main" id="{DC67B224-F9E3-4FB9-ADB9-3A3CA527E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100" name="Picture 5">
            <a:extLst>
              <a:ext uri="{FF2B5EF4-FFF2-40B4-BE49-F238E27FC236}">
                <a16:creationId xmlns:a16="http://schemas.microsoft.com/office/drawing/2014/main" id="{18E4BCFD-992A-48B4-BD70-276A38758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E0C189-A1A9-4AEB-ADDA-A3CB6FC573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Titre 1">
            <a:extLst>
              <a:ext uri="{FF2B5EF4-FFF2-40B4-BE49-F238E27FC236}">
                <a16:creationId xmlns:a16="http://schemas.microsoft.com/office/drawing/2014/main" id="{AA7C26BF-B2C7-43F1-A13D-E50189FA68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646" y="526074"/>
            <a:ext cx="8212015" cy="1790700"/>
          </a:xfrm>
        </p:spPr>
        <p:txBody>
          <a:bodyPr/>
          <a:lstStyle/>
          <a:p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9 –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month do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dress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scary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costumes?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827D848-8E0F-4D65-A80B-1DB3E0FBD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2897066"/>
            <a:ext cx="3916457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</a:t>
            </a:r>
            <a:r>
              <a:rPr lang="fr-FR" altLang="en-US" sz="4062" b="1" dirty="0" err="1">
                <a:latin typeface="Arial" panose="020B0604020202020204" pitchFamily="34" charset="0"/>
                <a:cs typeface="Arial" panose="020B0604020202020204" pitchFamily="34" charset="0"/>
              </a:rPr>
              <a:t>septiembre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octubre</a:t>
            </a: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34148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2F41639F-BE51-45A0-9817-275E6CAE3C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34149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DA3CC824-9186-4414-801A-878700594C6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22D29FD-A5AE-4359-8556-E72C4FC1D6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r="8452"/>
          <a:stretch/>
        </p:blipFill>
        <p:spPr>
          <a:xfrm>
            <a:off x="5568462" y="2963008"/>
            <a:ext cx="2353408" cy="29029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Titre 1">
            <a:extLst>
              <a:ext uri="{FF2B5EF4-FFF2-40B4-BE49-F238E27FC236}">
                <a16:creationId xmlns:a16="http://schemas.microsoft.com/office/drawing/2014/main" id="{286F8255-219E-4A23-9667-21845EBBB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158" y="2498482"/>
            <a:ext cx="7174523" cy="135694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FR" altLang="en-US" sz="18462" b="1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138243" name="Picture 6">
            <a:extLst>
              <a:ext uri="{FF2B5EF4-FFF2-40B4-BE49-F238E27FC236}">
                <a16:creationId xmlns:a16="http://schemas.microsoft.com/office/drawing/2014/main" id="{63FD285F-313D-49B3-A598-CE3EC9A97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36" y="4226170"/>
            <a:ext cx="3541834" cy="2148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244" name="Picture 5">
            <a:extLst>
              <a:ext uri="{FF2B5EF4-FFF2-40B4-BE49-F238E27FC236}">
                <a16:creationId xmlns:a16="http://schemas.microsoft.com/office/drawing/2014/main" id="{6F7A7D42-878E-4375-9361-BB77677E0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100" y="211016"/>
            <a:ext cx="2025162" cy="1397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CA52A0-477D-4D5F-9135-C029609943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3223" y="4028343"/>
            <a:ext cx="2858966" cy="22728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634">
              <a:schemeClr val="accent4">
                <a:lumMod val="40000"/>
                <a:lumOff val="60000"/>
              </a:schemeClr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4">
                <a:lumMod val="40000"/>
                <a:lumOff val="60000"/>
              </a:schemeClr>
            </a:gs>
            <a:gs pos="83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Titre 1">
            <a:extLst>
              <a:ext uri="{FF2B5EF4-FFF2-40B4-BE49-F238E27FC236}">
                <a16:creationId xmlns:a16="http://schemas.microsoft.com/office/drawing/2014/main" id="{428C2F1A-2AF4-4B34-81A0-CA9319C85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723" y="517282"/>
            <a:ext cx="7596554" cy="1790700"/>
          </a:xfrm>
        </p:spPr>
        <p:txBody>
          <a:bodyPr/>
          <a:lstStyle/>
          <a:p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10 –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dirty="0" err="1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Bonfire</a:t>
            </a:r>
            <a:r>
              <a:rPr lang="fr-FR" altLang="en-US" i="1" dirty="0">
                <a:latin typeface="Arial" panose="020B0604020202020204" pitchFamily="34" charset="0"/>
                <a:cs typeface="Arial" panose="020B0604020202020204" pitchFamily="34" charset="0"/>
              </a:rPr>
              <a:t> Night</a:t>
            </a:r>
            <a:r>
              <a:rPr lang="fr-FR" alt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18A339-0FF0-4B92-BA24-1892892CC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682" y="2945423"/>
            <a:ext cx="4206601" cy="3217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A – 3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– </a:t>
            </a: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fr-FR" altLang="en-US" sz="4062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 sz="4062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– </a:t>
            </a:r>
            <a:r>
              <a:rPr lang="fr-FR" altLang="en-US" sz="4062" b="1" dirty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fr-FR" altLang="en-US" sz="4062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endParaRPr lang="fr-FR" altLang="en-US" sz="4062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0292" name="AutoShape 4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781C6574-0C74-4BDB-89CD-D471A4EDAD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" y="130419"/>
            <a:ext cx="281354" cy="2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sp>
        <p:nvSpPr>
          <p:cNvPr id="140293" name="AutoShape 6" descr="data:image/jpeg;base64,/9j/4AAQSkZJRgABAQAAAQABAAD/2wCEAAkGBxMREhUUExMVFhQUFh8WFxUYGRcXGRoaGBcXFxcXFxgbHSggGBolGxcYITEiJSktLi4uFx80ODUtNygtLi4BCgoKDg0OGhAQGywkHyYsLCwsLCwsLCwsLCwsLCwsLCwsLCwsNCwsLCwsLCwsLCwsLSwsLCwsLCwsLCwsLCwsLP/AABEIALQBGAMBIgACEQEDEQH/xAAcAAEAAgIDAQAAAAAAAAAAAAAABgcEBQEDCAL/xABDEAABAwIEAwQGBwYFBAMAAAABAAIDBBEFEiExBkFRByJhcRMyQoGhsRQjYnKRwfAzUoKS0eEVQ6Ky8VPCw9IkJXT/xAAZAQEAAwEBAAAAAAAAAAAAAAAAAQIDBAX/xAAkEQEBAAICAgIDAAMBAAAAAAAAAQIRAyESMQRBFCJRE2GBQv/aAAwDAQACEQMRAD8AvFERAREQEREBERAREQEREBERAREQEREBERAREQEREBERARcOcBuuGSAi4II8EH0i0OP8W0tHYTTMYSMwB1NhfZo1cdDoOnlfXjj6B0Qkhjlka+4Y8gRsJBsS4uN2NB3Jb5XOii2Tupkt6jP4g4kFPUUtM0AyVMltb2awaudp7R2HvPs2OzoK0SmW3qxyejB/eIa0uPuc4t82FUBiON1VdiElVG36yEBsbWu7rBaze8bE2Jkdfq7kFdvA0RbQw5tJHNzyAixD3kvc0+IJt42WePJ5ZWNc+Pxxlb5ERasRERAREQEREBERAREQEREBERAREQEREBERAREQEREBERAJWPPVBouNbchv/c+C7Jn2G49+irTjviT6Kb3t1LLnnpcEW5b6jwQSPGOK4mRucHFpF9HC2vQ7E/j+KpPGuPqtk+elnc2x5eq7wLHCxHht81Gcf4ikqXlxNr8hfyvqb8hzTh6nLnhxFwDp57/kqZ5eM2vhh5XSQUWGSV076qrOZ8jsx3sLm4aAeQ5DoFK6qoH0WaBgADbWaNO6XNcf9Qcta6XIB0HRdNFUt9O4ONg9gaPEXd8bOK8+8mWefb0pxY4YdN7wjUsjPo+43MbWNr7XAPM63/FTnBcbEDsr7iJ2oJ9n+yqzGcIzgPabPAtcHmOnv+YX1wzR1YmY+acuj2sTma5rhy17p8LJx4/+5e1eTKX9bOnoVrgQCDcHUFcqLcNYlkd6Bx7v+WTy+yfPkpSvQ485nNvP5MLhdCIiuoIiICIiAiIgIiICIiAiIgIiICIiAiIgIiICIiAiLqqJ2sF3OA8yB80GJjVV6ONxG+wGpJJ2FhqfcvLfHGLvqKmTM7RrsoaDcAjfbQ636+ZFirG7S+024dT01ySCDNtlDhY5CDe9vnz2VQwU9+8dvz8VW2LYy306YKbNqphw9SWbfn/ytPHT81tqKQjuj9ePwXJzZ7js4ePxrYbkj9e5afEKr61v2LbHo6+9tFuYo8tzyKjlbE51SGMa573PDQ0alziQAAOZJWHHN5OnkusErpOIg1obJ6Q2u0SkC7tb2dYnUbX8OWyz8HqmOefrAYnanYFjhrnA5C26w6bszxYh5MDG3J7rpY8x56ZSR+JCjcsU1LOBIx8M0RvZwyuFvaF9x0IuCtrhd9xzyzXVWzFjEbwxoeyR51aWkagXBJI9nQ+dtLlTzAcS9K3K8jONjycPA8yqawWvjmgLGtYyQHMSO739w/T+lraLsh4rfTz5pXlmRoLhYG5uACOZ10UceVxy/WdHJjMsf29r4Ra3h/Fm1cLZWEa6GxuLjf5ou9wXpskREBERAREQEREBERARF8yPDRcmwHMoPpfEsrWi7nBo6kgLRYjxEACI/wCY/kP6qKzYg55Jcbk9TdcvJ8rHHrHt1cfxcsu8uk3kx2AaZ7nwB+ey4ZjbDs15/l/9lXwqBfdZ1NiYF9dlzfl57dH4mCcf4qzmHN8wD8iV2w4jE/1ZG36E2P4HVRGqqczWna/6usGQhT+blL3Ffw8bPaxkUCoaqRuznW8CQtm2tfbSR48zf5rXH5uN9xnl8PKeqlSKMHEpf+ofwb/RdM+IyuHrn3G3yVvzMP5UT4mf9jf4ni0NO28rwPsi7nHyaNVVHGPaRJKHRU0BaCLeklIJHiIx3b9CSfJSSqjcAXHXTY7qtOIYLSuIFh+iVn+VlldTprPi4yd9o0/hmolJe9wJJubuu5xuBz8ws2mwhwGo0Onl0/XgpNgmrLn2d+u+629NStLXA632922qpycuX20w4sZ6QqSiytF/1yXRRss/XkVJMQjAPXp+vwWseGl235fgs/LbTTIkd3fdZbPseofSYtJI4XEMT3A9HPc1jf8AQZPitU99tArD7GcLyNqqgixlkbGPKNtyR5ukI/hWnxu+Rl8nrjWStTxFw5TV7GsqY87WuzNs5zCDsbOaQbEbj+gW2Rek8yXSk+Puzk0Eb62ilOSIZnRP7zg0kA5Xe00XvZ2tgdToFAcSqnVj4M0WcvGQtZe7+8CMmUE3uNrX5L1PNE17S1zQ5rgWuaQCCCLEEHQgjktDgfBNBRymWnpwyQ31zPdlvvkDnEM6aAaabKnhJ6aedvt98D4EKGiihDcrsuaTW5zu1dc87beTQi3yK7MREQEREBF8uK+GTA/JB2ouAVygIihfaZxo3DoCGEeneLMG5H2v6INR2hdo5ppDTUtvSM/aSHUNJ9ho5u1H4qMcH4/PVPmfNI9+UhoDnOIBtd1gTYXuNlVf01z5C5zrkkuJ6uOpcTzN77qX8A1wjY4Hd7y6/kSPkAuX5G5ha6/j6uUkWJUy6Fa2snsN919VWIC3mFoK6rzjQrzJXo6Zf0rXdZAa8OaQe67QhRyOrspTh9S1zBffcK2kbbUT961/JZDzcqK4Zi4dPlvbl8VKIhd3msspdrzWm1o4bC9l2zkm1hsuuOrAFrrk1A5K8mlNvnPYr4LghddcOFxzU6GSJA4W+H4qK45hWcEWsb8t/MLPkqCx3SxFvJbBrxI0E73V8b2rUJweJ0TyCHWPskaHr8VuqemzBzW28LfBc1kYD3a9Vl4dIBKL7EAH8LXsly3RCsTub2vcaFa+OS58Rp/RT7G6AZjoL76c7qH1OHBridbKd9aT7YTyBzB6q/OEsO+jUcMZFnBmZw+2/vvH8ziPcqX4Eww1dbE3eNrvSP29VmtvInK33q/11/Ew95f8cfzM/WP/AEREXa4RERAREQERcFB1yvsL2WDPibG7m3j0vtfz5FfdWx1rtcfdY/ldQTH62eM2dGHA3sLG7uoDblp6mxJtugljsda05XEa+qeTuo8CNdPzstZiGMiP6xpu1vrtv3gL2BHIi/Pl4AHLV8/EQaTlDgPbjcdA7k5p9ZpttcHQbt5YlXxO7KATodWk2vtbV19Ta3MHa/QRVovHC8djlHdcD0t4WuPdceOuvNZZxJoIvtexPnt8fmF5qg4skgdmY4+I5H9cumo2W2b2mSdNbfM6g8nNPQjTlZRKm4/xfWNcQw0sTpZHDutJA5utyC8vcZcRyV9Q+V59Y91t9GjkB5dV38QcXzVLchc4M/dLifn8FGy66bRrTrj3Flv8ClOT7pNj8fzWH/hmWFsh9ZxDgOYbyvy1uD5DkrI4H4PfPgtRLkOcz+lhH7zYW5H2+9eQW6sCz5sfLHTTgy8c5a01LiBfZpOyy20wvv5KNvcWm4W0ocSJt8V5lx+49Xf07qimN9F3U9U6OPW/dvr4WWWXg77rObholglA9b0bsvmGkj4pKixDGVJ9JnHW/wAVYWD4uHMBvrsq1geL2WQ2pcw902VsoiLKnriT3bea7YMTsRdVzTYpIDut5T4nnABtf9bLO42L7T+KqBGi7TUga+5Qyjriw6EEWv5eYWfFjjLWcbEm2p8VMVrPxKZr2O5Ea/8AHusu7DZgWi/TdQ3ifEMtiz1ZBbQ8+6dvcfxKzeGsRztAJsfclnWxssSm+scBsRcfkucOqh6QX6W+Av8ANa3iCodHIHW0PP8AqtR/igZIHE93+yiQTlsmc2JuRpvc2FrfBazFKcZXcuhX1huINe67bEEfkL/ku7FIszdLbEG9h46pSNTwBUehxOmYNniRrj1uxxGng5nxV5KpezrAHSV5qHfs6Vgaw/vSSR3NvuseSfvtVtL0/jS/43nfKs/ydCIi6HMIiICIiAvlwX0uCg1WIU5IPdufAD5FQTH5w3MwmziNWZpBcDY5O9axG5abeFwrInaDufmFG8cwaOVpB1HQEHyvre/QoKSxuoHIlxF9SWuLfBpvmt4XLSbnKVFKyqJvoLk62/Mc/wAFP+LuGmR3Iks47NcJMx83gG//AD4KAVNK4X0208fkFAwHOK+LrbUnD1TMfq4JHeOUgab6lSnAey+pnBzMffkbhkY31LyC5w22b5X5EoDBEXuDWtu4mwAvc+4KeUHBfoGh9T61r+hG520PK50FvwuTYWxwd2YwUBzm0kx9sgWZ9wG+vipXScPwsdnLQXdTrbrb9fM3aFT8P9nU1fK2WqBiphqWDRz+fo2m92i9yXeVvs3VS0zImNjjaGsYA1rQLAACwAC7QilDz/2ncMmjqnOYPqZrvj6A378fhYm48HDoVB8xabheo+JsEirad8M2gIu1/NjgDZ48R8RcbFeXJzfVcPJx+OX+q9Hi5PPDv3G1pq+4Cl3DGIWcAf1/ZVvBJZbGmxR7LkG3isc8P41xy2xcehMFRIwey4geVzl+Cy8CoZ6wubDE6R0bM7g218oIbcX3NyNBcnpotZidc+okMj/WNht0Fh8lfHYvwqaSmNRJ+0qg1wb+7GLlnvdmzH+Ecit8OOZ6lY5ctw3YpWaJzHFrgWubu1wLXDwIOoXAmI8F6ixXBaeqGWeGOQDbM0Ej7rt2+4qE4t2QUclzDJLCeQv6Rg9zu8f5ky+NlPScflYX30pyDEXNIN9l2zV4cDcWO9x10tfrspXi3ZFXxXMLopx0B9G8/wAL+7/qWgfwRiTPWopv4crv9ris7w5T6azlwv20tZVvcACdBqFl4ViGR11kVHCVeBrRVPuie74NBWgr6aWnfkljkifa+WRjmOsb2OVwBtodfBJx2zViMs5O5U5mxBsrS1x5c/14qL1r2g2Bv4dPBa2Oqe7Qclk1FKcjX8icvvGqicfijz8vTa4ZO4uaCSSOQNrDwIUwNU+Z7KOmHpJH90u3AHtPceTWjn+ZAVewz5NQfLqf7Kedi+NiOufE+1qhmVhO4fHd4aD9ppdfqWtUY8czykvpbPPwxt+12YXQtgibG3ZosTzcebj4k6rKRF6UmpqPKt3d0REUoEREBERAREQF0zUjH+sxrvMAruRBqpuHKV+8LfiPkviDhmlZ6sTR5DL/ALbc1uEQYseHxNADWNAHIAAe8DdZIC5RAREQEReee0vtNq5pp6WEmnhjkdE7LpK/I4tdmf7IJB0bbTcnZBK+1jtIjYySipHh8rwWTStN2xt2cxpG8hFwberc89qcab6XWtg0Uv4P4JrMRs6KPLDexmf3WaGxy83ka7C1xYkLDOXKunjsxjTFrWjfTqVhz1IcbDYfFSPtGpqeke2hp3ekdCc9TOQLulIsI2jXIxjSdATq/W5aojAdfJVnFrurZc2+sUp4H4fOIVcUAHcJzSnpE0gvN+V9Gg9XBep2tAFgLAaAKJdmvCTcOpW5m/8AyJQHTO533EY+y29vE3PNS5bcePjGPLn5UREV2QiIgKvu2jh1lTQunDR6alGdruZjv9Yw9RlJd5tHUqwVqOL6cyUFWwbvppWjzMbgPios3E43VeWaJoB15qxezzhZmJXZK4+ihOZwabOcXAta2/IaEk+FudxWNNLcjxV7dhMI9BUSAetI1n8jS7/yLkmO85t2XPWFsV/2gcAS4Y4SNcZaZxs2QizmnkyS2l+jhYHoNl1U0HoomljiHkZwNLiRpHfidye0gG3MAe/0fV0rJWOjka17HjK5rhcEHcEKkuOeA5qBr3wEy0V89jcyU5HO+7o+WbkD3tAXG3Lw3cuKvFz9ayWpwTxE2vpWS3HpB3JWj2ZAO9pyB9YeBHO636858F8Zuo5hMBmDrNqIm7vYNpGC/rtuTrvqLi5K9DUdSyWNkkbg5kjQ9jhsWuALSPMFdGN3HNnNV3IiKyoiIgIiICIiAiIgIiICIiAiIgKj+3ng4MIxGFtg8hlQBtc92OW3K+jD45epKvBYuKYfHUwyQytzRysLHDwcLGx5HoeRQeU+BsJbW19PTSHKyV5DiNDla1zy0HkSGZb8sy9W/RQyL0cOWMNZkjsBlZZtm2b0GmngvKuK4fPg+IZL/WU0rZI3kWD2gh0bvuuGhH3hyXqPh/F462miqIj3JWhwHMHZzT9prgWnxBVYtlXk3iXAqmindFVMcJLl2ckuEgJ/aMf7YJ5733sdF28GRRur6RspAjNRHmJ2tnBAPgTYe9epeKeGqfEYDDUMuN2vGj2O5OY7kfgdiCF5n444LqMLmySjNE/9nM0ENeOn2Xjm2/kSNUpHrBFVPZN2mCpDKOsdaoAyxSnaa2zXH/q/7vPe1lZUREQEREBcPaCCDsdCuUQeOzTeilMR3jlMZ/hcWn5L0F2HR2w5x/eqHn8Axn/aqS4sgtiFWW6j6XMfK077gjwKvLsTbbDG+M0vweR+Syxn7bbZX9dJ6uCFytdxDjEdFTyVEp7kbb25uOzWN+05xAHmtWLzRxzRijxSrijDWND7tAsA1sjWytDRbugB4FhyC9Cdmw/+rov/AM7PkqL4LwGTHcTkkqCfR5vTVDhcaEkMiadxe2UdGsPMBek6WmZExscbQ1jGhjWjQBrRZoHgAFWLZV2oiKyoiIgIiICIiAiIgIiICIiAiIgIiIKv7deFxUUzatg+tptHfaicbEH7riHeAL1quwnHchfRvuA8l8YOweBaRnhcAOA27rjzVtYtSMmglikvkkjcx1hc5XNINgNzYry5g/EYhDXZnNkbZ2YAWzM1a7fS2g25Kt6rTGSx6uWDjeEQ1kL4J2B8bxqDyPJzTu1w3BC5wWrdNTwyvZkfLEx7mHdpcwOLdehNvcs1WZvLXaBwRNhUwBJfA8/UzbXtrkfb1ZB8bXHMCwuyztUz5aSvf3/ViqXH1+QZMeT+j/a566utLiHBIa6nfTztux45aFpHqvaeTgdQvMOK8JyQyvic17S17mAuaWtdk3IJ0cDodDs4dVS3xXk8o9XotJwTMX0FKS4ucIGMc46kuY0McT4lzSt2rqCIun6XH3hnbeMXeAQS0Wv3gNRog7lo+LeKIMNgMsx19iMWzvPRo6dTsFAuKu2WNoDcPaJXHUyyte2MDo1lw5x/ADx2FfcO4DXY/VOfJK4tBHpqh2oYNwxg0Bdro0WAvc7618v4v467qPRtqMRrHCGPNNUzOkytvYGR5c4k+ywZtzsAvU3CuCNoaSGmYb+ibYu/eeSXPf73En3r54Z4apsPhEVNGGj2nHV7z+8927j8BsABos7EasQxPkIvkaTbqeQ950U+u1ffUMSr46eJ80rgyONpc9xvoBubDU+QXnjtL46OJSZY7ilhJMYNwXusQZXDlpcNHIE31JAk3aB2gyS081NkazOA151uWkAvAJ0AcCRe21+disPs07LZ3viqqo+iha4SNgI+sktq3OP8tt7aG5IBFhe6p5eXppMfHurH7LeGP8PoGNeLTzfWzdQ5wFmfwNs3zBPNS9EWjIREQEREBERAREQEREBERAREQEREBERBpuKMa+iRsflLg54a4jdrcriXgc7WGniqyqeAIKnE4Xtzvjkf9Ime4gtlAPpDdoAAzOIaQNLHYKy+MKUyUzi1pe6M5w0XuQLhwAGpOUk25kALD4FwE0sRc8uzSEuDHf5bDqGDx5n8OSwvleTX03x8Zx7+0nREW7AVW9r9ZKJ6eIx3hLS9rha5kuWubqNg0tPjmPRWksTFMNiqYzHK0OafcQeTmkatI6hVyls6Wwsl3UO7JsSMkU0Ra4eie12vSQHT8WE/xKeKO8LcMmhfMRKXskDQ0FoDhlz+sRo497cAeSkSYb12Z68ums4mxA01JPM22aOMkX2vawJ8L2XnL/Ep6maSOJsk0szSzIzNmIIAcbjZpA719DzXpHHcLbV08tO8lrZWFhc21xfmL6XCxOGuF6XD2ZKeMA2s6QgGR/Pvvtc6622HIBRlhurY5+MU9gHYnVyZXVU0cLTYuY36yQDmL6Ma7lcFw89ld2DYTDSQsggYGRsFg0fEk7lxOpJ1KzUVpNKW7FgY/TukppWsF3lhyjq4atHvIAWeimzZLpVfA3B4qZxXVDXBsZHoonNtme2/fe1w2aTp4tvy1tREVccfGaTnl5XYiIrKiIiAiIgIiICIiAiIgIiICIiAiIgIiICIiAiIgIiICIiAiIgIiICIiAiIgIiICIiAiIgIiIP/2Q==">
            <a:extLst>
              <a:ext uri="{FF2B5EF4-FFF2-40B4-BE49-F238E27FC236}">
                <a16:creationId xmlns:a16="http://schemas.microsoft.com/office/drawing/2014/main" id="{A6B83CE4-58A3-4152-A753-85CB0C228A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5977" y="271097"/>
            <a:ext cx="281354" cy="28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62"/>
          </a:p>
        </p:txBody>
      </p:sp>
      <p:pic>
        <p:nvPicPr>
          <p:cNvPr id="140294" name="Picture 6">
            <a:extLst>
              <a:ext uri="{FF2B5EF4-FFF2-40B4-BE49-F238E27FC236}">
                <a16:creationId xmlns:a16="http://schemas.microsoft.com/office/drawing/2014/main" id="{E88EC065-C37F-434F-B16A-C45C7AF7B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6419">
            <a:off x="4994031" y="3308838"/>
            <a:ext cx="3629758" cy="2198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1" ma:contentTypeDescription="Create a new document." ma:contentTypeScope="" ma:versionID="7173102542d4907f78a12ff488c7f7e9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59924be2449c5854d61361494411562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E7911B-132C-4A95-9DDE-E879E1E703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c1903-fed7-4a8a-87d3-54cb9a24053b"/>
    <ds:schemaRef ds:uri="8a842455-6561-48a8-95e9-51b2549395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4A5549-4F2F-4F84-AE3F-ADFA616F5915}">
  <ds:schemaRefs>
    <ds:schemaRef ds:uri="http://schemas.openxmlformats.org/package/2006/metadata/core-properties"/>
    <ds:schemaRef ds:uri="http://purl.org/dc/terms/"/>
    <ds:schemaRef ds:uri="http://www.w3.org/XML/1998/namespace"/>
    <ds:schemaRef ds:uri="8a842455-6561-48a8-95e9-51b2549395a5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dcmitype/"/>
    <ds:schemaRef ds:uri="701c1903-fed7-4a8a-87d3-54cb9a24053b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ED5D24E-3617-42CA-B27C-348F96D193F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561</TotalTime>
  <Words>350</Words>
  <Application>Microsoft Office PowerPoint</Application>
  <PresentationFormat>On-screen Show (4:3)</PresentationFormat>
  <Paragraphs>108</Paragraphs>
  <Slides>25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Months Quiz</vt:lpstr>
      <vt:lpstr>PowerPoint Presentation</vt:lpstr>
      <vt:lpstr>1</vt:lpstr>
      <vt:lpstr>1 - What is the Spanish word for June?</vt:lpstr>
      <vt:lpstr>2</vt:lpstr>
      <vt:lpstr>2 – On the 1st of which month do we play pranks on each other?</vt:lpstr>
      <vt:lpstr>3</vt:lpstr>
      <vt:lpstr>3 – In which month do the Spanish celebrate El Día de los Reyes (The Three Kings’ Day)? </vt:lpstr>
      <vt:lpstr>4</vt:lpstr>
      <vt:lpstr>4 – In which month do lots of people go on holiday to Spain?</vt:lpstr>
      <vt:lpstr>5</vt:lpstr>
      <vt:lpstr>5 – In which month do we have no homework?</vt:lpstr>
      <vt:lpstr>6</vt:lpstr>
      <vt:lpstr>6 – When is Valentine’s Day?</vt:lpstr>
      <vt:lpstr>7</vt:lpstr>
      <vt:lpstr>7 – When does Father Christmas visit and bring us lots of presents?</vt:lpstr>
      <vt:lpstr>8</vt:lpstr>
      <vt:lpstr>8 - What is the Spanish word for May?</vt:lpstr>
      <vt:lpstr>9</vt:lpstr>
      <vt:lpstr>9 – In which month do children dress in scary costumes?</vt:lpstr>
      <vt:lpstr>10</vt:lpstr>
      <vt:lpstr>10 – When is Bonfire Night?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Task:  Can you remember the numbers till 20? Complete the table below with the missing numbers in Spanish.</dc:title>
  <dc:creator>Cri Cri</dc:creator>
  <cp:lastModifiedBy>Miss N Clarke</cp:lastModifiedBy>
  <cp:revision>52</cp:revision>
  <dcterms:created xsi:type="dcterms:W3CDTF">2021-01-11T20:55:30Z</dcterms:created>
  <dcterms:modified xsi:type="dcterms:W3CDTF">2021-01-28T19:11:59Z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