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61" r:id="rId5"/>
  </p:sldIdLst>
  <p:sldSz cx="9906000" cy="6858000" type="A4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0A8C843-2007-4246-BD5A-91E37F8F05A6}" v="88" dt="2022-07-02T07:58:47.278"/>
    <p1510:client id="{57F0B832-FE51-4B1F-845E-A7F9491869EB}" v="8" dt="2022-05-07T13:15:00.038"/>
    <p1510:client id="{770DAA81-0232-4995-A215-9C77726F232C}" v="2" dt="2021-03-09T17:58:51.349"/>
    <p1510:client id="{77A00643-FC63-4BBF-8F62-E086FF39D248}" v="1296" dt="2022-01-31T15:44:15.794"/>
    <p1510:client id="{7F5FFD31-EF3E-4E1F-B84F-DAD50ACE3146}" v="325" dt="2022-06-14T15:02:34.463"/>
    <p1510:client id="{96A466FA-5225-4E72-88A5-23ADECEBECBA}" v="1" dt="2021-03-09T17:54:58.496"/>
    <p1510:client id="{96DBE51C-AEF5-4F15-90A5-4CA908C80C4F}" v="6" dt="2022-05-07T13:00:59.972"/>
    <p1510:client id="{A84B6C5A-8FD1-4269-BAD0-02E632F0BB62}" v="20" dt="2022-05-07T12:44:09.643"/>
    <p1510:client id="{AB20E7C1-179B-4336-8F32-C0381A7F4F29}" v="100" dt="2022-07-03T20:28:03.641"/>
    <p1510:client id="{BB9EE066-1C51-4F3A-839B-65F9668A53DA}" v="4" dt="2021-02-10T16:02:16.978"/>
    <p1510:client id="{D3AB9CA8-3D8B-4D07-AA59-CB73D688237B}" v="161" dt="2022-03-08T16:22:42.643"/>
    <p1510:client id="{D70F00C9-6375-474F-A60A-C3054C2B5E8D}" v="33" dt="2022-01-31T15:48:27.060"/>
    <p1510:client id="{E561795A-7124-487E-8E4B-9D89B0DF332C}" v="7" dt="2022-07-02T07:52:09.41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ED083AE6-46FA-4A59-8FB0-9F97EB10719F}" styleName="Light Style 3 - Accent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D27102A9-8310-4765-A935-A1911B00CA55}" styleName="Light Style 1 - Accent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94" d="100"/>
          <a:sy n="94" d="100"/>
        </p:scale>
        <p:origin x="917" y="9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iss L Forrest (st-johns-pri)" userId="S::l.forrest@st-johns-pri.bham.sch.uk::19aecdd5-fc98-4790-a5be-94a49260f816" providerId="AD" clId="Web-{E561795A-7124-487E-8E4B-9D89B0DF332C}"/>
    <pc:docChg chg="delSld modSld">
      <pc:chgData name="Miss L Forrest (st-johns-pri)" userId="S::l.forrest@st-johns-pri.bham.sch.uk::19aecdd5-fc98-4790-a5be-94a49260f816" providerId="AD" clId="Web-{E561795A-7124-487E-8E4B-9D89B0DF332C}" dt="2022-07-02T07:52:09.417" v="2"/>
      <pc:docMkLst>
        <pc:docMk/>
      </pc:docMkLst>
      <pc:sldChg chg="modSp">
        <pc:chgData name="Miss L Forrest (st-johns-pri)" userId="S::l.forrest@st-johns-pri.bham.sch.uk::19aecdd5-fc98-4790-a5be-94a49260f816" providerId="AD" clId="Web-{E561795A-7124-487E-8E4B-9D89B0DF332C}" dt="2022-07-02T07:52:05.089" v="1" actId="20577"/>
        <pc:sldMkLst>
          <pc:docMk/>
          <pc:sldMk cId="272721645" sldId="261"/>
        </pc:sldMkLst>
        <pc:spChg chg="mod">
          <ac:chgData name="Miss L Forrest (st-johns-pri)" userId="S::l.forrest@st-johns-pri.bham.sch.uk::19aecdd5-fc98-4790-a5be-94a49260f816" providerId="AD" clId="Web-{E561795A-7124-487E-8E4B-9D89B0DF332C}" dt="2022-07-02T07:52:05.089" v="1" actId="20577"/>
          <ac:spMkLst>
            <pc:docMk/>
            <pc:sldMk cId="272721645" sldId="261"/>
            <ac:spMk id="4" creationId="{00000000-0000-0000-0000-000000000000}"/>
          </ac:spMkLst>
        </pc:spChg>
      </pc:sldChg>
      <pc:sldChg chg="del">
        <pc:chgData name="Miss L Forrest (st-johns-pri)" userId="S::l.forrest@st-johns-pri.bham.sch.uk::19aecdd5-fc98-4790-a5be-94a49260f816" providerId="AD" clId="Web-{E561795A-7124-487E-8E4B-9D89B0DF332C}" dt="2022-07-02T07:52:09.417" v="2"/>
        <pc:sldMkLst>
          <pc:docMk/>
          <pc:sldMk cId="685183989" sldId="262"/>
        </pc:sldMkLst>
      </pc:sldChg>
    </pc:docChg>
  </pc:docChgLst>
  <pc:docChgLst>
    <pc:chgData name="Miss L Forrest (st-johns-pri)" userId="S::l.forrest@st-johns-pri.bham.sch.uk::19aecdd5-fc98-4790-a5be-94a49260f816" providerId="AD" clId="Web-{D3AB9CA8-3D8B-4D07-AA59-CB73D688237B}"/>
    <pc:docChg chg="modSld">
      <pc:chgData name="Miss L Forrest (st-johns-pri)" userId="S::l.forrest@st-johns-pri.bham.sch.uk::19aecdd5-fc98-4790-a5be-94a49260f816" providerId="AD" clId="Web-{D3AB9CA8-3D8B-4D07-AA59-CB73D688237B}" dt="2022-03-08T16:22:42.643" v="92" actId="20577"/>
      <pc:docMkLst>
        <pc:docMk/>
      </pc:docMkLst>
      <pc:sldChg chg="delSp modSp">
        <pc:chgData name="Miss L Forrest (st-johns-pri)" userId="S::l.forrest@st-johns-pri.bham.sch.uk::19aecdd5-fc98-4790-a5be-94a49260f816" providerId="AD" clId="Web-{D3AB9CA8-3D8B-4D07-AA59-CB73D688237B}" dt="2022-03-08T16:22:42.643" v="92" actId="20577"/>
        <pc:sldMkLst>
          <pc:docMk/>
          <pc:sldMk cId="272721645" sldId="261"/>
        </pc:sldMkLst>
        <pc:spChg chg="mod">
          <ac:chgData name="Miss L Forrest (st-johns-pri)" userId="S::l.forrest@st-johns-pri.bham.sch.uk::19aecdd5-fc98-4790-a5be-94a49260f816" providerId="AD" clId="Web-{D3AB9CA8-3D8B-4D07-AA59-CB73D688237B}" dt="2022-03-08T16:14:43.038" v="1" actId="20577"/>
          <ac:spMkLst>
            <pc:docMk/>
            <pc:sldMk cId="272721645" sldId="261"/>
            <ac:spMk id="4" creationId="{00000000-0000-0000-0000-000000000000}"/>
          </ac:spMkLst>
        </pc:spChg>
        <pc:spChg chg="mod">
          <ac:chgData name="Miss L Forrest (st-johns-pri)" userId="S::l.forrest@st-johns-pri.bham.sch.uk::19aecdd5-fc98-4790-a5be-94a49260f816" providerId="AD" clId="Web-{D3AB9CA8-3D8B-4D07-AA59-CB73D688237B}" dt="2022-03-08T16:22:42.643" v="92" actId="20577"/>
          <ac:spMkLst>
            <pc:docMk/>
            <pc:sldMk cId="272721645" sldId="261"/>
            <ac:spMk id="11" creationId="{00000000-0000-0000-0000-000000000000}"/>
          </ac:spMkLst>
        </pc:spChg>
        <pc:spChg chg="mod">
          <ac:chgData name="Miss L Forrest (st-johns-pri)" userId="S::l.forrest@st-johns-pri.bham.sch.uk::19aecdd5-fc98-4790-a5be-94a49260f816" providerId="AD" clId="Web-{D3AB9CA8-3D8B-4D07-AA59-CB73D688237B}" dt="2022-03-08T16:21:37.686" v="83" actId="20577"/>
          <ac:spMkLst>
            <pc:docMk/>
            <pc:sldMk cId="272721645" sldId="261"/>
            <ac:spMk id="20" creationId="{00000000-0000-0000-0000-000000000000}"/>
          </ac:spMkLst>
        </pc:spChg>
        <pc:spChg chg="mod">
          <ac:chgData name="Miss L Forrest (st-johns-pri)" userId="S::l.forrest@st-johns-pri.bham.sch.uk::19aecdd5-fc98-4790-a5be-94a49260f816" providerId="AD" clId="Web-{D3AB9CA8-3D8B-4D07-AA59-CB73D688237B}" dt="2022-03-08T16:15:09.211" v="11" actId="20577"/>
          <ac:spMkLst>
            <pc:docMk/>
            <pc:sldMk cId="272721645" sldId="261"/>
            <ac:spMk id="53" creationId="{1EF07AA8-9F6D-4861-99ED-0BA724ABB6FC}"/>
          </ac:spMkLst>
        </pc:spChg>
        <pc:spChg chg="mod">
          <ac:chgData name="Miss L Forrest (st-johns-pri)" userId="S::l.forrest@st-johns-pri.bham.sch.uk::19aecdd5-fc98-4790-a5be-94a49260f816" providerId="AD" clId="Web-{D3AB9CA8-3D8B-4D07-AA59-CB73D688237B}" dt="2022-03-08T16:15:13.493" v="13" actId="20577"/>
          <ac:spMkLst>
            <pc:docMk/>
            <pc:sldMk cId="272721645" sldId="261"/>
            <ac:spMk id="54" creationId="{BF03EE7F-67CD-4340-8574-F645F4D55176}"/>
          </ac:spMkLst>
        </pc:spChg>
        <pc:spChg chg="mod">
          <ac:chgData name="Miss L Forrest (st-johns-pri)" userId="S::l.forrest@st-johns-pri.bham.sch.uk::19aecdd5-fc98-4790-a5be-94a49260f816" providerId="AD" clId="Web-{D3AB9CA8-3D8B-4D07-AA59-CB73D688237B}" dt="2022-03-08T16:15:31.665" v="15" actId="20577"/>
          <ac:spMkLst>
            <pc:docMk/>
            <pc:sldMk cId="272721645" sldId="261"/>
            <ac:spMk id="56" creationId="{B86B8F89-D36D-4193-9279-5C73B161E688}"/>
          </ac:spMkLst>
        </pc:spChg>
        <pc:spChg chg="mod">
          <ac:chgData name="Miss L Forrest (st-johns-pri)" userId="S::l.forrest@st-johns-pri.bham.sch.uk::19aecdd5-fc98-4790-a5be-94a49260f816" providerId="AD" clId="Web-{D3AB9CA8-3D8B-4D07-AA59-CB73D688237B}" dt="2022-03-08T16:15:48.260" v="19" actId="20577"/>
          <ac:spMkLst>
            <pc:docMk/>
            <pc:sldMk cId="272721645" sldId="261"/>
            <ac:spMk id="57" creationId="{86C74C3D-70A7-4E33-A839-696DEDE62414}"/>
          </ac:spMkLst>
        </pc:spChg>
        <pc:picChg chg="del">
          <ac:chgData name="Miss L Forrest (st-johns-pri)" userId="S::l.forrest@st-johns-pri.bham.sch.uk::19aecdd5-fc98-4790-a5be-94a49260f816" providerId="AD" clId="Web-{D3AB9CA8-3D8B-4D07-AA59-CB73D688237B}" dt="2022-03-08T16:20:11.775" v="73"/>
          <ac:picMkLst>
            <pc:docMk/>
            <pc:sldMk cId="272721645" sldId="261"/>
            <ac:picMk id="2" creationId="{00000000-0000-0000-0000-000000000000}"/>
          </ac:picMkLst>
        </pc:picChg>
        <pc:picChg chg="del">
          <ac:chgData name="Miss L Forrest (st-johns-pri)" userId="S::l.forrest@st-johns-pri.bham.sch.uk::19aecdd5-fc98-4790-a5be-94a49260f816" providerId="AD" clId="Web-{D3AB9CA8-3D8B-4D07-AA59-CB73D688237B}" dt="2022-03-08T16:20:09.588" v="72"/>
          <ac:picMkLst>
            <pc:docMk/>
            <pc:sldMk cId="272721645" sldId="261"/>
            <ac:picMk id="5" creationId="{00000000-0000-0000-0000-000000000000}"/>
          </ac:picMkLst>
        </pc:picChg>
        <pc:picChg chg="del">
          <ac:chgData name="Miss L Forrest (st-johns-pri)" userId="S::l.forrest@st-johns-pri.bham.sch.uk::19aecdd5-fc98-4790-a5be-94a49260f816" providerId="AD" clId="Web-{D3AB9CA8-3D8B-4D07-AA59-CB73D688237B}" dt="2022-03-08T16:20:16.197" v="75"/>
          <ac:picMkLst>
            <pc:docMk/>
            <pc:sldMk cId="272721645" sldId="261"/>
            <ac:picMk id="12" creationId="{00000000-0000-0000-0000-000000000000}"/>
          </ac:picMkLst>
        </pc:picChg>
        <pc:picChg chg="del">
          <ac:chgData name="Miss L Forrest (st-johns-pri)" userId="S::l.forrest@st-johns-pri.bham.sch.uk::19aecdd5-fc98-4790-a5be-94a49260f816" providerId="AD" clId="Web-{D3AB9CA8-3D8B-4D07-AA59-CB73D688237B}" dt="2022-03-08T16:20:26.385" v="77"/>
          <ac:picMkLst>
            <pc:docMk/>
            <pc:sldMk cId="272721645" sldId="261"/>
            <ac:picMk id="14" creationId="{00000000-0000-0000-0000-000000000000}"/>
          </ac:picMkLst>
        </pc:picChg>
        <pc:picChg chg="del">
          <ac:chgData name="Miss L Forrest (st-johns-pri)" userId="S::l.forrest@st-johns-pri.bham.sch.uk::19aecdd5-fc98-4790-a5be-94a49260f816" providerId="AD" clId="Web-{D3AB9CA8-3D8B-4D07-AA59-CB73D688237B}" dt="2022-03-08T16:20:17.791" v="76"/>
          <ac:picMkLst>
            <pc:docMk/>
            <pc:sldMk cId="272721645" sldId="261"/>
            <ac:picMk id="16" creationId="{00000000-0000-0000-0000-000000000000}"/>
          </ac:picMkLst>
        </pc:picChg>
        <pc:picChg chg="del">
          <ac:chgData name="Miss L Forrest (st-johns-pri)" userId="S::l.forrest@st-johns-pri.bham.sch.uk::19aecdd5-fc98-4790-a5be-94a49260f816" providerId="AD" clId="Web-{D3AB9CA8-3D8B-4D07-AA59-CB73D688237B}" dt="2022-03-08T16:20:14.666" v="74"/>
          <ac:picMkLst>
            <pc:docMk/>
            <pc:sldMk cId="272721645" sldId="261"/>
            <ac:picMk id="17" creationId="{00000000-0000-0000-0000-000000000000}"/>
          </ac:picMkLst>
        </pc:picChg>
        <pc:picChg chg="del">
          <ac:chgData name="Miss L Forrest (st-johns-pri)" userId="S::l.forrest@st-johns-pri.bham.sch.uk::19aecdd5-fc98-4790-a5be-94a49260f816" providerId="AD" clId="Web-{D3AB9CA8-3D8B-4D07-AA59-CB73D688237B}" dt="2022-03-08T16:19:40.023" v="69"/>
          <ac:picMkLst>
            <pc:docMk/>
            <pc:sldMk cId="272721645" sldId="261"/>
            <ac:picMk id="19" creationId="{00000000-0000-0000-0000-000000000000}"/>
          </ac:picMkLst>
        </pc:picChg>
        <pc:picChg chg="del">
          <ac:chgData name="Miss L Forrest (st-johns-pri)" userId="S::l.forrest@st-johns-pri.bham.sch.uk::19aecdd5-fc98-4790-a5be-94a49260f816" providerId="AD" clId="Web-{D3AB9CA8-3D8B-4D07-AA59-CB73D688237B}" dt="2022-03-08T16:20:07.353" v="71"/>
          <ac:picMkLst>
            <pc:docMk/>
            <pc:sldMk cId="272721645" sldId="261"/>
            <ac:picMk id="24" creationId="{00000000-0000-0000-0000-000000000000}"/>
          </ac:picMkLst>
        </pc:picChg>
        <pc:picChg chg="del">
          <ac:chgData name="Miss L Forrest (st-johns-pri)" userId="S::l.forrest@st-johns-pri.bham.sch.uk::19aecdd5-fc98-4790-a5be-94a49260f816" providerId="AD" clId="Web-{D3AB9CA8-3D8B-4D07-AA59-CB73D688237B}" dt="2022-03-08T16:20:05.384" v="70"/>
          <ac:picMkLst>
            <pc:docMk/>
            <pc:sldMk cId="272721645" sldId="261"/>
            <ac:picMk id="25" creationId="{00000000-0000-0000-0000-000000000000}"/>
          </ac:picMkLst>
        </pc:picChg>
      </pc:sldChg>
      <pc:sldChg chg="delSp modSp">
        <pc:chgData name="Miss L Forrest (st-johns-pri)" userId="S::l.forrest@st-johns-pri.bham.sch.uk::19aecdd5-fc98-4790-a5be-94a49260f816" providerId="AD" clId="Web-{D3AB9CA8-3D8B-4D07-AA59-CB73D688237B}" dt="2022-03-08T16:22:12.892" v="88" actId="20577"/>
        <pc:sldMkLst>
          <pc:docMk/>
          <pc:sldMk cId="685183989" sldId="262"/>
        </pc:sldMkLst>
        <pc:spChg chg="mod">
          <ac:chgData name="Miss L Forrest (st-johns-pri)" userId="S::l.forrest@st-johns-pri.bham.sch.uk::19aecdd5-fc98-4790-a5be-94a49260f816" providerId="AD" clId="Web-{D3AB9CA8-3D8B-4D07-AA59-CB73D688237B}" dt="2022-03-08T16:22:10.126" v="85" actId="20577"/>
          <ac:spMkLst>
            <pc:docMk/>
            <pc:sldMk cId="685183989" sldId="262"/>
            <ac:spMk id="4" creationId="{00000000-0000-0000-0000-000000000000}"/>
          </ac:spMkLst>
        </pc:spChg>
        <pc:spChg chg="mod">
          <ac:chgData name="Miss L Forrest (st-johns-pri)" userId="S::l.forrest@st-johns-pri.bham.sch.uk::19aecdd5-fc98-4790-a5be-94a49260f816" providerId="AD" clId="Web-{D3AB9CA8-3D8B-4D07-AA59-CB73D688237B}" dt="2022-03-08T16:22:12.892" v="88" actId="20577"/>
          <ac:spMkLst>
            <pc:docMk/>
            <pc:sldMk cId="685183989" sldId="262"/>
            <ac:spMk id="11" creationId="{00000000-0000-0000-0000-000000000000}"/>
          </ac:spMkLst>
        </pc:spChg>
        <pc:spChg chg="mod">
          <ac:chgData name="Miss L Forrest (st-johns-pri)" userId="S::l.forrest@st-johns-pri.bham.sch.uk::19aecdd5-fc98-4790-a5be-94a49260f816" providerId="AD" clId="Web-{D3AB9CA8-3D8B-4D07-AA59-CB73D688237B}" dt="2022-03-08T16:20:47.730" v="79" actId="20577"/>
          <ac:spMkLst>
            <pc:docMk/>
            <pc:sldMk cId="685183989" sldId="262"/>
            <ac:spMk id="20" creationId="{00000000-0000-0000-0000-000000000000}"/>
          </ac:spMkLst>
        </pc:spChg>
        <pc:spChg chg="mod">
          <ac:chgData name="Miss L Forrest (st-johns-pri)" userId="S::l.forrest@st-johns-pri.bham.sch.uk::19aecdd5-fc98-4790-a5be-94a49260f816" providerId="AD" clId="Web-{D3AB9CA8-3D8B-4D07-AA59-CB73D688237B}" dt="2022-03-08T16:18:15.159" v="27" actId="20577"/>
          <ac:spMkLst>
            <pc:docMk/>
            <pc:sldMk cId="685183989" sldId="262"/>
            <ac:spMk id="53" creationId="{1EF07AA8-9F6D-4861-99ED-0BA724ABB6FC}"/>
          </ac:spMkLst>
        </pc:spChg>
        <pc:spChg chg="mod">
          <ac:chgData name="Miss L Forrest (st-johns-pri)" userId="S::l.forrest@st-johns-pri.bham.sch.uk::19aecdd5-fc98-4790-a5be-94a49260f816" providerId="AD" clId="Web-{D3AB9CA8-3D8B-4D07-AA59-CB73D688237B}" dt="2022-03-08T16:18:18.753" v="30" actId="20577"/>
          <ac:spMkLst>
            <pc:docMk/>
            <pc:sldMk cId="685183989" sldId="262"/>
            <ac:spMk id="54" creationId="{BF03EE7F-67CD-4340-8574-F645F4D55176}"/>
          </ac:spMkLst>
        </pc:spChg>
        <pc:spChg chg="mod">
          <ac:chgData name="Miss L Forrest (st-johns-pri)" userId="S::l.forrest@st-johns-pri.bham.sch.uk::19aecdd5-fc98-4790-a5be-94a49260f816" providerId="AD" clId="Web-{D3AB9CA8-3D8B-4D07-AA59-CB73D688237B}" dt="2022-03-08T16:17:24.703" v="21" actId="20577"/>
          <ac:spMkLst>
            <pc:docMk/>
            <pc:sldMk cId="685183989" sldId="262"/>
            <ac:spMk id="56" creationId="{B86B8F89-D36D-4193-9279-5C73B161E688}"/>
          </ac:spMkLst>
        </pc:spChg>
        <pc:spChg chg="mod">
          <ac:chgData name="Miss L Forrest (st-johns-pri)" userId="S::l.forrest@st-johns-pri.bham.sch.uk::19aecdd5-fc98-4790-a5be-94a49260f816" providerId="AD" clId="Web-{D3AB9CA8-3D8B-4D07-AA59-CB73D688237B}" dt="2022-03-08T16:19:04.412" v="59" actId="20577"/>
          <ac:spMkLst>
            <pc:docMk/>
            <pc:sldMk cId="685183989" sldId="262"/>
            <ac:spMk id="57" creationId="{86C74C3D-70A7-4E33-A839-696DEDE62414}"/>
          </ac:spMkLst>
        </pc:spChg>
        <pc:picChg chg="del">
          <ac:chgData name="Miss L Forrest (st-johns-pri)" userId="S::l.forrest@st-johns-pri.bham.sch.uk::19aecdd5-fc98-4790-a5be-94a49260f816" providerId="AD" clId="Web-{D3AB9CA8-3D8B-4D07-AA59-CB73D688237B}" dt="2022-03-08T16:19:16.366" v="63"/>
          <ac:picMkLst>
            <pc:docMk/>
            <pc:sldMk cId="685183989" sldId="262"/>
            <ac:picMk id="2" creationId="{00000000-0000-0000-0000-000000000000}"/>
          </ac:picMkLst>
        </pc:picChg>
        <pc:picChg chg="del">
          <ac:chgData name="Miss L Forrest (st-johns-pri)" userId="S::l.forrest@st-johns-pri.bham.sch.uk::19aecdd5-fc98-4790-a5be-94a49260f816" providerId="AD" clId="Web-{D3AB9CA8-3D8B-4D07-AA59-CB73D688237B}" dt="2022-03-08T16:19:20.538" v="65"/>
          <ac:picMkLst>
            <pc:docMk/>
            <pc:sldMk cId="685183989" sldId="262"/>
            <ac:picMk id="5" creationId="{00000000-0000-0000-0000-000000000000}"/>
          </ac:picMkLst>
        </pc:picChg>
        <pc:picChg chg="del">
          <ac:chgData name="Miss L Forrest (st-johns-pri)" userId="S::l.forrest@st-johns-pri.bham.sch.uk::19aecdd5-fc98-4790-a5be-94a49260f816" providerId="AD" clId="Web-{D3AB9CA8-3D8B-4D07-AA59-CB73D688237B}" dt="2022-03-08T16:19:10.709" v="61"/>
          <ac:picMkLst>
            <pc:docMk/>
            <pc:sldMk cId="685183989" sldId="262"/>
            <ac:picMk id="12" creationId="{00000000-0000-0000-0000-000000000000}"/>
          </ac:picMkLst>
        </pc:picChg>
        <pc:picChg chg="del">
          <ac:chgData name="Miss L Forrest (st-johns-pri)" userId="S::l.forrest@st-johns-pri.bham.sch.uk::19aecdd5-fc98-4790-a5be-94a49260f816" providerId="AD" clId="Web-{D3AB9CA8-3D8B-4D07-AA59-CB73D688237B}" dt="2022-03-08T16:19:18.553" v="64"/>
          <ac:picMkLst>
            <pc:docMk/>
            <pc:sldMk cId="685183989" sldId="262"/>
            <ac:picMk id="14" creationId="{00000000-0000-0000-0000-000000000000}"/>
          </ac:picMkLst>
        </pc:picChg>
        <pc:picChg chg="del">
          <ac:chgData name="Miss L Forrest (st-johns-pri)" userId="S::l.forrest@st-johns-pri.bham.sch.uk::19aecdd5-fc98-4790-a5be-94a49260f816" providerId="AD" clId="Web-{D3AB9CA8-3D8B-4D07-AA59-CB73D688237B}" dt="2022-03-08T16:19:13.741" v="62"/>
          <ac:picMkLst>
            <pc:docMk/>
            <pc:sldMk cId="685183989" sldId="262"/>
            <ac:picMk id="16" creationId="{00000000-0000-0000-0000-000000000000}"/>
          </ac:picMkLst>
        </pc:picChg>
        <pc:picChg chg="del">
          <ac:chgData name="Miss L Forrest (st-johns-pri)" userId="S::l.forrest@st-johns-pri.bham.sch.uk::19aecdd5-fc98-4790-a5be-94a49260f816" providerId="AD" clId="Web-{D3AB9CA8-3D8B-4D07-AA59-CB73D688237B}" dt="2022-03-08T16:19:08.100" v="60"/>
          <ac:picMkLst>
            <pc:docMk/>
            <pc:sldMk cId="685183989" sldId="262"/>
            <ac:picMk id="17" creationId="{00000000-0000-0000-0000-000000000000}"/>
          </ac:picMkLst>
        </pc:picChg>
        <pc:picChg chg="del">
          <ac:chgData name="Miss L Forrest (st-johns-pri)" userId="S::l.forrest@st-johns-pri.bham.sch.uk::19aecdd5-fc98-4790-a5be-94a49260f816" providerId="AD" clId="Web-{D3AB9CA8-3D8B-4D07-AA59-CB73D688237B}" dt="2022-03-08T16:19:34.211" v="68"/>
          <ac:picMkLst>
            <pc:docMk/>
            <pc:sldMk cId="685183989" sldId="262"/>
            <ac:picMk id="19" creationId="{00000000-0000-0000-0000-000000000000}"/>
          </ac:picMkLst>
        </pc:picChg>
        <pc:picChg chg="del">
          <ac:chgData name="Miss L Forrest (st-johns-pri)" userId="S::l.forrest@st-johns-pri.bham.sch.uk::19aecdd5-fc98-4790-a5be-94a49260f816" providerId="AD" clId="Web-{D3AB9CA8-3D8B-4D07-AA59-CB73D688237B}" dt="2022-03-08T16:19:32.617" v="67"/>
          <ac:picMkLst>
            <pc:docMk/>
            <pc:sldMk cId="685183989" sldId="262"/>
            <ac:picMk id="24" creationId="{00000000-0000-0000-0000-000000000000}"/>
          </ac:picMkLst>
        </pc:picChg>
        <pc:picChg chg="del">
          <ac:chgData name="Miss L Forrest (st-johns-pri)" userId="S::l.forrest@st-johns-pri.bham.sch.uk::19aecdd5-fc98-4790-a5be-94a49260f816" providerId="AD" clId="Web-{D3AB9CA8-3D8B-4D07-AA59-CB73D688237B}" dt="2022-03-08T16:19:28.382" v="66"/>
          <ac:picMkLst>
            <pc:docMk/>
            <pc:sldMk cId="685183989" sldId="262"/>
            <ac:picMk id="25" creationId="{00000000-0000-0000-0000-000000000000}"/>
          </ac:picMkLst>
        </pc:picChg>
      </pc:sldChg>
    </pc:docChg>
  </pc:docChgLst>
  <pc:docChgLst>
    <pc:chgData name="Mrs I HUDSON-EVANS (st-johns-pri)" userId="S::i.hudson@st-johns-pri.bham.sch.uk::0a1e7d4c-6c88-4d87-a19c-770f358e6ebf" providerId="AD" clId="Web-{AB20E7C1-179B-4336-8F32-C0381A7F4F29}"/>
    <pc:docChg chg="modSld">
      <pc:chgData name="Mrs I HUDSON-EVANS (st-johns-pri)" userId="S::i.hudson@st-johns-pri.bham.sch.uk::0a1e7d4c-6c88-4d87-a19c-770f358e6ebf" providerId="AD" clId="Web-{AB20E7C1-179B-4336-8F32-C0381A7F4F29}" dt="2022-07-03T20:28:03.641" v="50" actId="14100"/>
      <pc:docMkLst>
        <pc:docMk/>
      </pc:docMkLst>
      <pc:sldChg chg="modSp">
        <pc:chgData name="Mrs I HUDSON-EVANS (st-johns-pri)" userId="S::i.hudson@st-johns-pri.bham.sch.uk::0a1e7d4c-6c88-4d87-a19c-770f358e6ebf" providerId="AD" clId="Web-{AB20E7C1-179B-4336-8F32-C0381A7F4F29}" dt="2022-07-03T20:28:03.641" v="50" actId="14100"/>
        <pc:sldMkLst>
          <pc:docMk/>
          <pc:sldMk cId="272721645" sldId="261"/>
        </pc:sldMkLst>
        <pc:spChg chg="mod">
          <ac:chgData name="Mrs I HUDSON-EVANS (st-johns-pri)" userId="S::i.hudson@st-johns-pri.bham.sch.uk::0a1e7d4c-6c88-4d87-a19c-770f358e6ebf" providerId="AD" clId="Web-{AB20E7C1-179B-4336-8F32-C0381A7F4F29}" dt="2022-07-03T20:28:03.641" v="50" actId="14100"/>
          <ac:spMkLst>
            <pc:docMk/>
            <pc:sldMk cId="272721645" sldId="261"/>
            <ac:spMk id="8" creationId="{00000000-0000-0000-0000-000000000000}"/>
          </ac:spMkLst>
        </pc:spChg>
        <pc:spChg chg="mod">
          <ac:chgData name="Mrs I HUDSON-EVANS (st-johns-pri)" userId="S::i.hudson@st-johns-pri.bham.sch.uk::0a1e7d4c-6c88-4d87-a19c-770f358e6ebf" providerId="AD" clId="Web-{AB20E7C1-179B-4336-8F32-C0381A7F4F29}" dt="2022-07-03T20:27:33.046" v="42" actId="20577"/>
          <ac:spMkLst>
            <pc:docMk/>
            <pc:sldMk cId="272721645" sldId="261"/>
            <ac:spMk id="20" creationId="{00000000-0000-0000-0000-000000000000}"/>
          </ac:spMkLst>
        </pc:spChg>
        <pc:spChg chg="mod">
          <ac:chgData name="Mrs I HUDSON-EVANS (st-johns-pri)" userId="S::i.hudson@st-johns-pri.bham.sch.uk::0a1e7d4c-6c88-4d87-a19c-770f358e6ebf" providerId="AD" clId="Web-{AB20E7C1-179B-4336-8F32-C0381A7F4F29}" dt="2022-07-03T20:28:00.453" v="49" actId="20577"/>
          <ac:spMkLst>
            <pc:docMk/>
            <pc:sldMk cId="272721645" sldId="261"/>
            <ac:spMk id="40" creationId="{334C03B1-324E-4E79-9719-33F2FCDEFB89}"/>
          </ac:spMkLst>
        </pc:spChg>
      </pc:sldChg>
    </pc:docChg>
  </pc:docChgLst>
  <pc:docChgLst>
    <pc:chgData name="Miss L Forrest (st-johns-pri)" userId="S::l.forrest@st-johns-pri.bham.sch.uk::19aecdd5-fc98-4790-a5be-94a49260f816" providerId="AD" clId="Web-{A84B6C5A-8FD1-4269-BAD0-02E632F0BB62}"/>
    <pc:docChg chg="modSld">
      <pc:chgData name="Miss L Forrest (st-johns-pri)" userId="S::l.forrest@st-johns-pri.bham.sch.uk::19aecdd5-fc98-4790-a5be-94a49260f816" providerId="AD" clId="Web-{A84B6C5A-8FD1-4269-BAD0-02E632F0BB62}" dt="2022-05-07T12:44:09.643" v="9"/>
      <pc:docMkLst>
        <pc:docMk/>
      </pc:docMkLst>
      <pc:sldChg chg="addSp modSp">
        <pc:chgData name="Miss L Forrest (st-johns-pri)" userId="S::l.forrest@st-johns-pri.bham.sch.uk::19aecdd5-fc98-4790-a5be-94a49260f816" providerId="AD" clId="Web-{A84B6C5A-8FD1-4269-BAD0-02E632F0BB62}" dt="2022-05-07T12:44:09.643" v="9"/>
        <pc:sldMkLst>
          <pc:docMk/>
          <pc:sldMk cId="272721645" sldId="261"/>
        </pc:sldMkLst>
        <pc:spChg chg="add">
          <ac:chgData name="Miss L Forrest (st-johns-pri)" userId="S::l.forrest@st-johns-pri.bham.sch.uk::19aecdd5-fc98-4790-a5be-94a49260f816" providerId="AD" clId="Web-{A84B6C5A-8FD1-4269-BAD0-02E632F0BB62}" dt="2022-05-07T12:44:09.643" v="9"/>
          <ac:spMkLst>
            <pc:docMk/>
            <pc:sldMk cId="272721645" sldId="261"/>
            <ac:spMk id="2" creationId="{98F6726B-DD3A-58CB-E169-342C601B8474}"/>
          </ac:spMkLst>
        </pc:spChg>
        <pc:spChg chg="mod">
          <ac:chgData name="Miss L Forrest (st-johns-pri)" userId="S::l.forrest@st-johns-pri.bham.sch.uk::19aecdd5-fc98-4790-a5be-94a49260f816" providerId="AD" clId="Web-{A84B6C5A-8FD1-4269-BAD0-02E632F0BB62}" dt="2022-05-07T12:43:40.424" v="3" actId="20577"/>
          <ac:spMkLst>
            <pc:docMk/>
            <pc:sldMk cId="272721645" sldId="261"/>
            <ac:spMk id="4" creationId="{00000000-0000-0000-0000-000000000000}"/>
          </ac:spMkLst>
        </pc:spChg>
        <pc:spChg chg="mod">
          <ac:chgData name="Miss L Forrest (st-johns-pri)" userId="S::l.forrest@st-johns-pri.bham.sch.uk::19aecdd5-fc98-4790-a5be-94a49260f816" providerId="AD" clId="Web-{A84B6C5A-8FD1-4269-BAD0-02E632F0BB62}" dt="2022-05-07T12:43:46.861" v="8" actId="20577"/>
          <ac:spMkLst>
            <pc:docMk/>
            <pc:sldMk cId="272721645" sldId="261"/>
            <ac:spMk id="53" creationId="{1EF07AA8-9F6D-4861-99ED-0BA724ABB6FC}"/>
          </ac:spMkLst>
        </pc:spChg>
      </pc:sldChg>
    </pc:docChg>
  </pc:docChgLst>
  <pc:docChgLst>
    <pc:chgData clId="Web-{96DBE51C-AEF5-4F15-90A5-4CA908C80C4F}"/>
    <pc:docChg chg="modSld">
      <pc:chgData name="" userId="" providerId="" clId="Web-{96DBE51C-AEF5-4F15-90A5-4CA908C80C4F}" dt="2022-05-07T13:00:54.425" v="1" actId="20577"/>
      <pc:docMkLst>
        <pc:docMk/>
      </pc:docMkLst>
      <pc:sldChg chg="modSp">
        <pc:chgData name="" userId="" providerId="" clId="Web-{96DBE51C-AEF5-4F15-90A5-4CA908C80C4F}" dt="2022-05-07T13:00:54.425" v="1" actId="20577"/>
        <pc:sldMkLst>
          <pc:docMk/>
          <pc:sldMk cId="272721645" sldId="261"/>
        </pc:sldMkLst>
        <pc:spChg chg="mod">
          <ac:chgData name="" userId="" providerId="" clId="Web-{96DBE51C-AEF5-4F15-90A5-4CA908C80C4F}" dt="2022-05-07T13:00:54.425" v="1" actId="20577"/>
          <ac:spMkLst>
            <pc:docMk/>
            <pc:sldMk cId="272721645" sldId="261"/>
            <ac:spMk id="4" creationId="{00000000-0000-0000-0000-000000000000}"/>
          </ac:spMkLst>
        </pc:spChg>
      </pc:sldChg>
    </pc:docChg>
  </pc:docChgLst>
  <pc:docChgLst>
    <pc:chgData name="Mrs I HUDSON-EVANS (st-johns-pri)" userId="S::i.hudson@st-johns-pri.bham.sch.uk::0a1e7d4c-6c88-4d87-a19c-770f358e6ebf" providerId="AD" clId="Web-{7F5FFD31-EF3E-4E1F-B84F-DAD50ACE3146}"/>
    <pc:docChg chg="modSld">
      <pc:chgData name="Mrs I HUDSON-EVANS (st-johns-pri)" userId="S::i.hudson@st-johns-pri.bham.sch.uk::0a1e7d4c-6c88-4d87-a19c-770f358e6ebf" providerId="AD" clId="Web-{7F5FFD31-EF3E-4E1F-B84F-DAD50ACE3146}" dt="2022-06-14T15:02:31.026" v="163" actId="20577"/>
      <pc:docMkLst>
        <pc:docMk/>
      </pc:docMkLst>
      <pc:sldChg chg="delSp modSp">
        <pc:chgData name="Mrs I HUDSON-EVANS (st-johns-pri)" userId="S::i.hudson@st-johns-pri.bham.sch.uk::0a1e7d4c-6c88-4d87-a19c-770f358e6ebf" providerId="AD" clId="Web-{7F5FFD31-EF3E-4E1F-B84F-DAD50ACE3146}" dt="2022-06-14T15:02:31.026" v="163" actId="20577"/>
        <pc:sldMkLst>
          <pc:docMk/>
          <pc:sldMk cId="272721645" sldId="261"/>
        </pc:sldMkLst>
        <pc:spChg chg="del">
          <ac:chgData name="Mrs I HUDSON-EVANS (st-johns-pri)" userId="S::i.hudson@st-johns-pri.bham.sch.uk::0a1e7d4c-6c88-4d87-a19c-770f358e6ebf" providerId="AD" clId="Web-{7F5FFD31-EF3E-4E1F-B84F-DAD50ACE3146}" dt="2022-06-14T14:57:54.346" v="61"/>
          <ac:spMkLst>
            <pc:docMk/>
            <pc:sldMk cId="272721645" sldId="261"/>
            <ac:spMk id="2" creationId="{98F6726B-DD3A-58CB-E169-342C601B8474}"/>
          </ac:spMkLst>
        </pc:spChg>
        <pc:spChg chg="mod">
          <ac:chgData name="Mrs I HUDSON-EVANS (st-johns-pri)" userId="S::i.hudson@st-johns-pri.bham.sch.uk::0a1e7d4c-6c88-4d87-a19c-770f358e6ebf" providerId="AD" clId="Web-{7F5FFD31-EF3E-4E1F-B84F-DAD50ACE3146}" dt="2022-06-14T15:02:31.026" v="163" actId="20577"/>
          <ac:spMkLst>
            <pc:docMk/>
            <pc:sldMk cId="272721645" sldId="261"/>
            <ac:spMk id="7" creationId="{00000000-0000-0000-0000-000000000000}"/>
          </ac:spMkLst>
        </pc:spChg>
        <pc:spChg chg="del">
          <ac:chgData name="Mrs I HUDSON-EVANS (st-johns-pri)" userId="S::i.hudson@st-johns-pri.bham.sch.uk::0a1e7d4c-6c88-4d87-a19c-770f358e6ebf" providerId="AD" clId="Web-{7F5FFD31-EF3E-4E1F-B84F-DAD50ACE3146}" dt="2022-06-14T14:57:51.846" v="60"/>
          <ac:spMkLst>
            <pc:docMk/>
            <pc:sldMk cId="272721645" sldId="261"/>
            <ac:spMk id="11" creationId="{00000000-0000-0000-0000-000000000000}"/>
          </ac:spMkLst>
        </pc:spChg>
        <pc:spChg chg="mod">
          <ac:chgData name="Mrs I HUDSON-EVANS (st-johns-pri)" userId="S::i.hudson@st-johns-pri.bham.sch.uk::0a1e7d4c-6c88-4d87-a19c-770f358e6ebf" providerId="AD" clId="Web-{7F5FFD31-EF3E-4E1F-B84F-DAD50ACE3146}" dt="2022-06-14T15:02:23.260" v="162" actId="20577"/>
          <ac:spMkLst>
            <pc:docMk/>
            <pc:sldMk cId="272721645" sldId="261"/>
            <ac:spMk id="38" creationId="{EE38B473-FC5D-4412-B53D-8E6E8BAB45DA}"/>
          </ac:spMkLst>
        </pc:spChg>
        <pc:spChg chg="mod">
          <ac:chgData name="Mrs I HUDSON-EVANS (st-johns-pri)" userId="S::i.hudson@st-johns-pri.bham.sch.uk::0a1e7d4c-6c88-4d87-a19c-770f358e6ebf" providerId="AD" clId="Web-{7F5FFD31-EF3E-4E1F-B84F-DAD50ACE3146}" dt="2022-06-14T14:58:48.535" v="104" actId="14100"/>
          <ac:spMkLst>
            <pc:docMk/>
            <pc:sldMk cId="272721645" sldId="261"/>
            <ac:spMk id="39" creationId="{65FCEEA9-476E-4AC0-A71F-7A48D340B9E5}"/>
          </ac:spMkLst>
        </pc:spChg>
        <pc:spChg chg="mod">
          <ac:chgData name="Mrs I HUDSON-EVANS (st-johns-pri)" userId="S::i.hudson@st-johns-pri.bham.sch.uk::0a1e7d4c-6c88-4d87-a19c-770f358e6ebf" providerId="AD" clId="Web-{7F5FFD31-EF3E-4E1F-B84F-DAD50ACE3146}" dt="2022-06-14T14:58:12.441" v="64" actId="1076"/>
          <ac:spMkLst>
            <pc:docMk/>
            <pc:sldMk cId="272721645" sldId="261"/>
            <ac:spMk id="40" creationId="{334C03B1-324E-4E79-9719-33F2FCDEFB89}"/>
          </ac:spMkLst>
        </pc:spChg>
        <pc:spChg chg="mod">
          <ac:chgData name="Mrs I HUDSON-EVANS (st-johns-pri)" userId="S::i.hudson@st-johns-pri.bham.sch.uk::0a1e7d4c-6c88-4d87-a19c-770f358e6ebf" providerId="AD" clId="Web-{7F5FFD31-EF3E-4E1F-B84F-DAD50ACE3146}" dt="2022-06-14T14:58:12.441" v="65" actId="1076"/>
          <ac:spMkLst>
            <pc:docMk/>
            <pc:sldMk cId="272721645" sldId="261"/>
            <ac:spMk id="41" creationId="{861A8F37-EF62-4063-AD3E-C84FA9F27111}"/>
          </ac:spMkLst>
        </pc:spChg>
        <pc:spChg chg="mod">
          <ac:chgData name="Mrs I HUDSON-EVANS (st-johns-pri)" userId="S::i.hudson@st-johns-pri.bham.sch.uk::0a1e7d4c-6c88-4d87-a19c-770f358e6ebf" providerId="AD" clId="Web-{7F5FFD31-EF3E-4E1F-B84F-DAD50ACE3146}" dt="2022-06-14T14:58:12.456" v="66" actId="1076"/>
          <ac:spMkLst>
            <pc:docMk/>
            <pc:sldMk cId="272721645" sldId="261"/>
            <ac:spMk id="45" creationId="{C1EF05E4-F772-4A41-87CF-55F6E9966156}"/>
          </ac:spMkLst>
        </pc:spChg>
        <pc:spChg chg="mod">
          <ac:chgData name="Mrs I HUDSON-EVANS (st-johns-pri)" userId="S::i.hudson@st-johns-pri.bham.sch.uk::0a1e7d4c-6c88-4d87-a19c-770f358e6ebf" providerId="AD" clId="Web-{7F5FFD31-EF3E-4E1F-B84F-DAD50ACE3146}" dt="2022-06-14T14:58:12.472" v="67" actId="1076"/>
          <ac:spMkLst>
            <pc:docMk/>
            <pc:sldMk cId="272721645" sldId="261"/>
            <ac:spMk id="47" creationId="{BD29E5A0-1931-4972-8B12-C9EC44492AD2}"/>
          </ac:spMkLst>
        </pc:spChg>
        <pc:spChg chg="del">
          <ac:chgData name="Mrs I HUDSON-EVANS (st-johns-pri)" userId="S::i.hudson@st-johns-pri.bham.sch.uk::0a1e7d4c-6c88-4d87-a19c-770f358e6ebf" providerId="AD" clId="Web-{7F5FFD31-EF3E-4E1F-B84F-DAD50ACE3146}" dt="2022-06-14T14:57:56.940" v="62"/>
          <ac:spMkLst>
            <pc:docMk/>
            <pc:sldMk cId="272721645" sldId="261"/>
            <ac:spMk id="53" creationId="{1EF07AA8-9F6D-4861-99ED-0BA724ABB6FC}"/>
          </ac:spMkLst>
        </pc:spChg>
        <pc:picChg chg="mod">
          <ac:chgData name="Mrs I HUDSON-EVANS (st-johns-pri)" userId="S::i.hudson@st-johns-pri.bham.sch.uk::0a1e7d4c-6c88-4d87-a19c-770f358e6ebf" providerId="AD" clId="Web-{7F5FFD31-EF3E-4E1F-B84F-DAD50ACE3146}" dt="2022-06-14T14:58:12.472" v="68" actId="1076"/>
          <ac:picMkLst>
            <pc:docMk/>
            <pc:sldMk cId="272721645" sldId="261"/>
            <ac:picMk id="6" creationId="{2543D4C7-AB2E-405B-BBC9-3E36C29509DF}"/>
          </ac:picMkLst>
        </pc:picChg>
        <pc:picChg chg="del">
          <ac:chgData name="Mrs I HUDSON-EVANS (st-johns-pri)" userId="S::i.hudson@st-johns-pri.bham.sch.uk::0a1e7d4c-6c88-4d87-a19c-770f358e6ebf" providerId="AD" clId="Web-{7F5FFD31-EF3E-4E1F-B84F-DAD50ACE3146}" dt="2022-06-14T14:57:58.472" v="63"/>
          <ac:picMkLst>
            <pc:docMk/>
            <pc:sldMk cId="272721645" sldId="261"/>
            <ac:picMk id="27" creationId="{19878786-DAA2-466B-8C5E-1079CA87D2F3}"/>
          </ac:picMkLst>
        </pc:picChg>
      </pc:sldChg>
      <pc:sldChg chg="delSp modSp">
        <pc:chgData name="Mrs I HUDSON-EVANS (st-johns-pri)" userId="S::i.hudson@st-johns-pri.bham.sch.uk::0a1e7d4c-6c88-4d87-a19c-770f358e6ebf" providerId="AD" clId="Web-{7F5FFD31-EF3E-4E1F-B84F-DAD50ACE3146}" dt="2022-06-14T14:57:47.924" v="59"/>
        <pc:sldMkLst>
          <pc:docMk/>
          <pc:sldMk cId="685183989" sldId="262"/>
        </pc:sldMkLst>
        <pc:spChg chg="del">
          <ac:chgData name="Mrs I HUDSON-EVANS (st-johns-pri)" userId="S::i.hudson@st-johns-pri.bham.sch.uk::0a1e7d4c-6c88-4d87-a19c-770f358e6ebf" providerId="AD" clId="Web-{7F5FFD31-EF3E-4E1F-B84F-DAD50ACE3146}" dt="2022-06-14T14:57:44.784" v="57"/>
          <ac:spMkLst>
            <pc:docMk/>
            <pc:sldMk cId="685183989" sldId="262"/>
            <ac:spMk id="11" creationId="{00000000-0000-0000-0000-000000000000}"/>
          </ac:spMkLst>
        </pc:spChg>
        <pc:spChg chg="mod">
          <ac:chgData name="Mrs I HUDSON-EVANS (st-johns-pri)" userId="S::i.hudson@st-johns-pri.bham.sch.uk::0a1e7d4c-6c88-4d87-a19c-770f358e6ebf" providerId="AD" clId="Web-{7F5FFD31-EF3E-4E1F-B84F-DAD50ACE3146}" dt="2022-06-14T14:57:01.220" v="52" actId="20577"/>
          <ac:spMkLst>
            <pc:docMk/>
            <pc:sldMk cId="685183989" sldId="262"/>
            <ac:spMk id="40" creationId="{334C03B1-324E-4E79-9719-33F2FCDEFB89}"/>
          </ac:spMkLst>
        </pc:spChg>
        <pc:spChg chg="mod">
          <ac:chgData name="Mrs I HUDSON-EVANS (st-johns-pri)" userId="S::i.hudson@st-johns-pri.bham.sch.uk::0a1e7d4c-6c88-4d87-a19c-770f358e6ebf" providerId="AD" clId="Web-{7F5FFD31-EF3E-4E1F-B84F-DAD50ACE3146}" dt="2022-06-14T14:57:18.517" v="56" actId="20577"/>
          <ac:spMkLst>
            <pc:docMk/>
            <pc:sldMk cId="685183989" sldId="262"/>
            <ac:spMk id="45" creationId="{C1EF05E4-F772-4A41-87CF-55F6E9966156}"/>
          </ac:spMkLst>
        </pc:spChg>
        <pc:spChg chg="del">
          <ac:chgData name="Mrs I HUDSON-EVANS (st-johns-pri)" userId="S::i.hudson@st-johns-pri.bham.sch.uk::0a1e7d4c-6c88-4d87-a19c-770f358e6ebf" providerId="AD" clId="Web-{7F5FFD31-EF3E-4E1F-B84F-DAD50ACE3146}" dt="2022-06-14T14:57:47.924" v="59"/>
          <ac:spMkLst>
            <pc:docMk/>
            <pc:sldMk cId="685183989" sldId="262"/>
            <ac:spMk id="53" creationId="{1EF07AA8-9F6D-4861-99ED-0BA724ABB6FC}"/>
          </ac:spMkLst>
        </pc:spChg>
        <pc:picChg chg="del">
          <ac:chgData name="Mrs I HUDSON-EVANS (st-johns-pri)" userId="S::i.hudson@st-johns-pri.bham.sch.uk::0a1e7d4c-6c88-4d87-a19c-770f358e6ebf" providerId="AD" clId="Web-{7F5FFD31-EF3E-4E1F-B84F-DAD50ACE3146}" dt="2022-06-14T14:57:45.612" v="58"/>
          <ac:picMkLst>
            <pc:docMk/>
            <pc:sldMk cId="685183989" sldId="262"/>
            <ac:picMk id="27" creationId="{19878786-DAA2-466B-8C5E-1079CA87D2F3}"/>
          </ac:picMkLst>
        </pc:picChg>
      </pc:sldChg>
    </pc:docChg>
  </pc:docChgLst>
  <pc:docChgLst>
    <pc:chgData name="Miss L Forrest (st-johns-pri)" userId="S::l.forrest@st-johns-pri.bham.sch.uk::19aecdd5-fc98-4790-a5be-94a49260f816" providerId="AD" clId="Web-{20A8C843-2007-4246-BD5A-91E37F8F05A6}"/>
    <pc:docChg chg="modSld">
      <pc:chgData name="Miss L Forrest (st-johns-pri)" userId="S::l.forrest@st-johns-pri.bham.sch.uk::19aecdd5-fc98-4790-a5be-94a49260f816" providerId="AD" clId="Web-{20A8C843-2007-4246-BD5A-91E37F8F05A6}" dt="2022-07-02T07:58:46.872" v="65" actId="20577"/>
      <pc:docMkLst>
        <pc:docMk/>
      </pc:docMkLst>
      <pc:sldChg chg="delSp modSp">
        <pc:chgData name="Miss L Forrest (st-johns-pri)" userId="S::l.forrest@st-johns-pri.bham.sch.uk::19aecdd5-fc98-4790-a5be-94a49260f816" providerId="AD" clId="Web-{20A8C843-2007-4246-BD5A-91E37F8F05A6}" dt="2022-07-02T07:58:46.872" v="65" actId="20577"/>
        <pc:sldMkLst>
          <pc:docMk/>
          <pc:sldMk cId="272721645" sldId="261"/>
        </pc:sldMkLst>
        <pc:spChg chg="mod">
          <ac:chgData name="Miss L Forrest (st-johns-pri)" userId="S::l.forrest@st-johns-pri.bham.sch.uk::19aecdd5-fc98-4790-a5be-94a49260f816" providerId="AD" clId="Web-{20A8C843-2007-4246-BD5A-91E37F8F05A6}" dt="2022-07-02T07:55:26.989" v="6" actId="14100"/>
          <ac:spMkLst>
            <pc:docMk/>
            <pc:sldMk cId="272721645" sldId="261"/>
            <ac:spMk id="8" creationId="{00000000-0000-0000-0000-000000000000}"/>
          </ac:spMkLst>
        </pc:spChg>
        <pc:spChg chg="mod">
          <ac:chgData name="Miss L Forrest (st-johns-pri)" userId="S::l.forrest@st-johns-pri.bham.sch.uk::19aecdd5-fc98-4790-a5be-94a49260f816" providerId="AD" clId="Web-{20A8C843-2007-4246-BD5A-91E37F8F05A6}" dt="2022-07-02T07:55:32.052" v="7" actId="1076"/>
          <ac:spMkLst>
            <pc:docMk/>
            <pc:sldMk cId="272721645" sldId="261"/>
            <ac:spMk id="20" creationId="{00000000-0000-0000-0000-000000000000}"/>
          </ac:spMkLst>
        </pc:spChg>
        <pc:spChg chg="mod">
          <ac:chgData name="Miss L Forrest (st-johns-pri)" userId="S::l.forrest@st-johns-pri.bham.sch.uk::19aecdd5-fc98-4790-a5be-94a49260f816" providerId="AD" clId="Web-{20A8C843-2007-4246-BD5A-91E37F8F05A6}" dt="2022-07-02T07:57:34.901" v="46" actId="20577"/>
          <ac:spMkLst>
            <pc:docMk/>
            <pc:sldMk cId="272721645" sldId="261"/>
            <ac:spMk id="38" creationId="{EE38B473-FC5D-4412-B53D-8E6E8BAB45DA}"/>
          </ac:spMkLst>
        </pc:spChg>
        <pc:spChg chg="mod">
          <ac:chgData name="Miss L Forrest (st-johns-pri)" userId="S::l.forrest@st-johns-pri.bham.sch.uk::19aecdd5-fc98-4790-a5be-94a49260f816" providerId="AD" clId="Web-{20A8C843-2007-4246-BD5A-91E37F8F05A6}" dt="2022-07-02T07:55:48.818" v="11" actId="14100"/>
          <ac:spMkLst>
            <pc:docMk/>
            <pc:sldMk cId="272721645" sldId="261"/>
            <ac:spMk id="39" creationId="{65FCEEA9-476E-4AC0-A71F-7A48D340B9E5}"/>
          </ac:spMkLst>
        </pc:spChg>
        <pc:spChg chg="mod">
          <ac:chgData name="Miss L Forrest (st-johns-pri)" userId="S::l.forrest@st-johns-pri.bham.sch.uk::19aecdd5-fc98-4790-a5be-94a49260f816" providerId="AD" clId="Web-{20A8C843-2007-4246-BD5A-91E37F8F05A6}" dt="2022-07-02T07:57:57.058" v="50" actId="1076"/>
          <ac:spMkLst>
            <pc:docMk/>
            <pc:sldMk cId="272721645" sldId="261"/>
            <ac:spMk id="40" creationId="{334C03B1-324E-4E79-9719-33F2FCDEFB89}"/>
          </ac:spMkLst>
        </pc:spChg>
        <pc:spChg chg="mod">
          <ac:chgData name="Miss L Forrest (st-johns-pri)" userId="S::l.forrest@st-johns-pri.bham.sch.uk::19aecdd5-fc98-4790-a5be-94a49260f816" providerId="AD" clId="Web-{20A8C843-2007-4246-BD5A-91E37F8F05A6}" dt="2022-07-02T07:58:11.183" v="53" actId="14100"/>
          <ac:spMkLst>
            <pc:docMk/>
            <pc:sldMk cId="272721645" sldId="261"/>
            <ac:spMk id="41" creationId="{861A8F37-EF62-4063-AD3E-C84FA9F27111}"/>
          </ac:spMkLst>
        </pc:spChg>
        <pc:spChg chg="mod">
          <ac:chgData name="Miss L Forrest (st-johns-pri)" userId="S::l.forrest@st-johns-pri.bham.sch.uk::19aecdd5-fc98-4790-a5be-94a49260f816" providerId="AD" clId="Web-{20A8C843-2007-4246-BD5A-91E37F8F05A6}" dt="2022-07-02T07:58:46.872" v="65" actId="20577"/>
          <ac:spMkLst>
            <pc:docMk/>
            <pc:sldMk cId="272721645" sldId="261"/>
            <ac:spMk id="45" creationId="{C1EF05E4-F772-4A41-87CF-55F6E9966156}"/>
          </ac:spMkLst>
        </pc:spChg>
        <pc:spChg chg="mod">
          <ac:chgData name="Miss L Forrest (st-johns-pri)" userId="S::l.forrest@st-johns-pri.bham.sch.uk::19aecdd5-fc98-4790-a5be-94a49260f816" providerId="AD" clId="Web-{20A8C843-2007-4246-BD5A-91E37F8F05A6}" dt="2022-07-02T07:57:55.026" v="49" actId="1076"/>
          <ac:spMkLst>
            <pc:docMk/>
            <pc:sldMk cId="272721645" sldId="261"/>
            <ac:spMk id="47" creationId="{BD29E5A0-1931-4972-8B12-C9EC44492AD2}"/>
          </ac:spMkLst>
        </pc:spChg>
        <pc:spChg chg="del mod">
          <ac:chgData name="Miss L Forrest (st-johns-pri)" userId="S::l.forrest@st-johns-pri.bham.sch.uk::19aecdd5-fc98-4790-a5be-94a49260f816" providerId="AD" clId="Web-{20A8C843-2007-4246-BD5A-91E37F8F05A6}" dt="2022-07-02T07:56:36.554" v="29"/>
          <ac:spMkLst>
            <pc:docMk/>
            <pc:sldMk cId="272721645" sldId="261"/>
            <ac:spMk id="54" creationId="{BF03EE7F-67CD-4340-8574-F645F4D55176}"/>
          </ac:spMkLst>
        </pc:spChg>
        <pc:picChg chg="mod">
          <ac:chgData name="Miss L Forrest (st-johns-pri)" userId="S::l.forrest@st-johns-pri.bham.sch.uk::19aecdd5-fc98-4790-a5be-94a49260f816" providerId="AD" clId="Web-{20A8C843-2007-4246-BD5A-91E37F8F05A6}" dt="2022-07-02T07:58:25.402" v="57" actId="1076"/>
          <ac:picMkLst>
            <pc:docMk/>
            <pc:sldMk cId="272721645" sldId="261"/>
            <ac:picMk id="6" creationId="{2543D4C7-AB2E-405B-BBC9-3E36C29509DF}"/>
          </ac:picMkLst>
        </pc:picChg>
      </pc:sldChg>
    </pc:docChg>
  </pc:docChgLst>
  <pc:docChgLst>
    <pc:chgData name="Miss L Forrest (st-johns-pri)" userId="S::l.forrest@st-johns-pri.bham.sch.uk::19aecdd5-fc98-4790-a5be-94a49260f816" providerId="AD" clId="Web-{57F0B832-FE51-4B1F-845E-A7F9491869EB}"/>
    <pc:docChg chg="modSld">
      <pc:chgData name="Miss L Forrest (st-johns-pri)" userId="S::l.forrest@st-johns-pri.bham.sch.uk::19aecdd5-fc98-4790-a5be-94a49260f816" providerId="AD" clId="Web-{57F0B832-FE51-4B1F-845E-A7F9491869EB}" dt="2022-05-07T13:15:00.038" v="3" actId="20577"/>
      <pc:docMkLst>
        <pc:docMk/>
      </pc:docMkLst>
      <pc:sldChg chg="modSp">
        <pc:chgData name="Miss L Forrest (st-johns-pri)" userId="S::l.forrest@st-johns-pri.bham.sch.uk::19aecdd5-fc98-4790-a5be-94a49260f816" providerId="AD" clId="Web-{57F0B832-FE51-4B1F-845E-A7F9491869EB}" dt="2022-05-07T13:15:00.038" v="3" actId="20577"/>
        <pc:sldMkLst>
          <pc:docMk/>
          <pc:sldMk cId="685183989" sldId="262"/>
        </pc:sldMkLst>
        <pc:spChg chg="mod">
          <ac:chgData name="Miss L Forrest (st-johns-pri)" userId="S::l.forrest@st-johns-pri.bham.sch.uk::19aecdd5-fc98-4790-a5be-94a49260f816" providerId="AD" clId="Web-{57F0B832-FE51-4B1F-845E-A7F9491869EB}" dt="2022-05-07T13:15:00.038" v="3" actId="20577"/>
          <ac:spMkLst>
            <pc:docMk/>
            <pc:sldMk cId="685183989" sldId="262"/>
            <ac:spMk id="4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A2ADE-BC76-427D-A0A3-DA03F3CFE287}" type="datetimeFigureOut">
              <a:rPr lang="en-GB" smtClean="0"/>
              <a:t>03/07/2022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DD34A2-3BAA-448E-B02B-CD36BBF382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37157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A2ADE-BC76-427D-A0A3-DA03F3CFE287}" type="datetimeFigureOut">
              <a:rPr lang="en-GB" smtClean="0"/>
              <a:t>03/07/2022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DD34A2-3BAA-448E-B02B-CD36BBF382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61866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A2ADE-BC76-427D-A0A3-DA03F3CFE287}" type="datetimeFigureOut">
              <a:rPr lang="en-GB" smtClean="0"/>
              <a:t>03/07/2022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DD34A2-3BAA-448E-B02B-CD36BBF382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39605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A2ADE-BC76-427D-A0A3-DA03F3CFE287}" type="datetimeFigureOut">
              <a:rPr lang="en-GB" smtClean="0"/>
              <a:t>03/07/2022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DD34A2-3BAA-448E-B02B-CD36BBF382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95749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A2ADE-BC76-427D-A0A3-DA03F3CFE287}" type="datetimeFigureOut">
              <a:rPr lang="en-GB" smtClean="0"/>
              <a:t>03/07/2022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DD34A2-3BAA-448E-B02B-CD36BBF382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30064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A2ADE-BC76-427D-A0A3-DA03F3CFE287}" type="datetimeFigureOut">
              <a:rPr lang="en-GB" smtClean="0"/>
              <a:t>03/07/2022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DD34A2-3BAA-448E-B02B-CD36BBF382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49781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A2ADE-BC76-427D-A0A3-DA03F3CFE287}" type="datetimeFigureOut">
              <a:rPr lang="en-GB" smtClean="0"/>
              <a:t>03/07/2022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DD34A2-3BAA-448E-B02B-CD36BBF382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11749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A2ADE-BC76-427D-A0A3-DA03F3CFE287}" type="datetimeFigureOut">
              <a:rPr lang="en-GB" smtClean="0"/>
              <a:t>03/07/2022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DD34A2-3BAA-448E-B02B-CD36BBF382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76438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A2ADE-BC76-427D-A0A3-DA03F3CFE287}" type="datetimeFigureOut">
              <a:rPr lang="en-GB" smtClean="0"/>
              <a:t>03/07/2022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DD34A2-3BAA-448E-B02B-CD36BBF382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41348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A2ADE-BC76-427D-A0A3-DA03F3CFE287}" type="datetimeFigureOut">
              <a:rPr lang="en-GB" smtClean="0"/>
              <a:t>03/07/2022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DD34A2-3BAA-448E-B02B-CD36BBF382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16107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A2ADE-BC76-427D-A0A3-DA03F3CFE287}" type="datetimeFigureOut">
              <a:rPr lang="en-GB" smtClean="0"/>
              <a:t>03/07/2022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DD34A2-3BAA-448E-B02B-CD36BBF382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94122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A2ADE-BC76-427D-A0A3-DA03F3CFE287}" type="datetimeFigureOut">
              <a:rPr lang="en-GB" smtClean="0"/>
              <a:t>03/07/2022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DD34A2-3BAA-448E-B02B-CD36BBF382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61034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3711" y="148595"/>
            <a:ext cx="9875659" cy="40011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>
              <a:tabLst>
                <a:tab pos="6096000" algn="l"/>
              </a:tabLst>
            </a:pPr>
            <a:r>
              <a:rPr lang="en-GB" sz="2000" b="1" dirty="0"/>
              <a:t>Engaging SEN Learning in ART   Y1 – Y6</a:t>
            </a:r>
          </a:p>
        </p:txBody>
      </p:sp>
      <p:sp>
        <p:nvSpPr>
          <p:cNvPr id="9" name="Rectangle 8"/>
          <p:cNvSpPr/>
          <p:nvPr/>
        </p:nvSpPr>
        <p:spPr>
          <a:xfrm>
            <a:off x="7026566" y="1459039"/>
            <a:ext cx="2718409" cy="246221"/>
          </a:xfrm>
          <a:prstGeom prst="rect">
            <a:avLst/>
          </a:prstGeom>
          <a:ln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endParaRPr lang="en-GB" sz="1000">
              <a:solidFill>
                <a:schemeClr val="tx1"/>
              </a:solidFill>
            </a:endParaRPr>
          </a:p>
        </p:txBody>
      </p:sp>
      <p:pic>
        <p:nvPicPr>
          <p:cNvPr id="29" name="Picture 2" descr="Greet TS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996" y="244473"/>
            <a:ext cx="747612" cy="2999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/>
          <p:nvPr/>
        </p:nvSpPr>
        <p:spPr>
          <a:xfrm>
            <a:off x="330739" y="1056649"/>
            <a:ext cx="4505807" cy="2056834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000"/>
          </a:p>
        </p:txBody>
      </p:sp>
      <p:sp>
        <p:nvSpPr>
          <p:cNvPr id="20" name="TextBox 19"/>
          <p:cNvSpPr txBox="1"/>
          <p:nvPr/>
        </p:nvSpPr>
        <p:spPr>
          <a:xfrm>
            <a:off x="369231" y="1266801"/>
            <a:ext cx="4580069" cy="156966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200" b="1" u="sng" dirty="0"/>
              <a:t>Cognition and Learning</a:t>
            </a:r>
            <a:endParaRPr lang="en-GB" sz="1200" b="1" u="sng">
              <a:cs typeface="Calibri"/>
            </a:endParaRPr>
          </a:p>
          <a:p>
            <a:r>
              <a:rPr lang="en-GB" sz="1200" dirty="0"/>
              <a:t>•  High quality visuals in the classroom and within a lesson.</a:t>
            </a:r>
            <a:endParaRPr lang="en-GB" sz="1200">
              <a:cs typeface="Calibri"/>
            </a:endParaRPr>
          </a:p>
          <a:p>
            <a:r>
              <a:rPr lang="en-GB" sz="1200" dirty="0"/>
              <a:t>•  Pre-teaching vocabulary</a:t>
            </a:r>
            <a:endParaRPr lang="en-GB" sz="1200">
              <a:cs typeface="Calibri"/>
            </a:endParaRPr>
          </a:p>
          <a:p>
            <a:r>
              <a:rPr lang="en-GB" sz="1200" dirty="0"/>
              <a:t>•  Task slicing to help with engaging in content and structure of a lesson</a:t>
            </a:r>
            <a:endParaRPr lang="en-GB" sz="1200">
              <a:cs typeface="Calibri"/>
            </a:endParaRPr>
          </a:p>
          <a:p>
            <a:pPr marL="171450" indent="-171450">
              <a:buFont typeface="Arial"/>
              <a:buChar char="•"/>
            </a:pPr>
            <a:r>
              <a:rPr lang="en-GB" sz="1200" dirty="0">
                <a:cs typeface="Calibri"/>
              </a:rPr>
              <a:t>Pre-teaching of explicit skills in small groups</a:t>
            </a:r>
          </a:p>
          <a:p>
            <a:r>
              <a:rPr lang="en-GB" sz="1200" dirty="0"/>
              <a:t>•  Use of memory aids e.g. talking pegs, mind maps, lists, cue cards.</a:t>
            </a:r>
            <a:endParaRPr lang="en-GB" sz="1200">
              <a:cs typeface="Calibri"/>
            </a:endParaRPr>
          </a:p>
          <a:p>
            <a:r>
              <a:rPr lang="en-GB" sz="1200" dirty="0"/>
              <a:t>•  Use of visuals in Knowledge Organisers </a:t>
            </a:r>
            <a:endParaRPr lang="en-GB" sz="1200" dirty="0">
              <a:cs typeface="Calibri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EE38B473-FC5D-4412-B53D-8E6E8BAB45DA}"/>
              </a:ext>
            </a:extLst>
          </p:cNvPr>
          <p:cNvSpPr txBox="1"/>
          <p:nvPr/>
        </p:nvSpPr>
        <p:spPr>
          <a:xfrm>
            <a:off x="4918391" y="1100204"/>
            <a:ext cx="4717825" cy="246990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200" b="1" u="sng" dirty="0"/>
              <a:t>Communication and Interaction</a:t>
            </a:r>
            <a:endParaRPr lang="en-GB" sz="1200" b="1" u="sng" dirty="0">
              <a:cs typeface="Calibri"/>
            </a:endParaRPr>
          </a:p>
          <a:p>
            <a:pPr marL="171450" indent="-171450">
              <a:buFont typeface="Arial"/>
              <a:buChar char="•"/>
            </a:pPr>
            <a:r>
              <a:rPr lang="en-GB" sz="1200" dirty="0"/>
              <a:t>Carefully considered of pairings of all children. SEN children to work alongside other children to promote engagement in learning.</a:t>
            </a:r>
            <a:endParaRPr lang="en-GB" sz="1200" dirty="0">
              <a:cs typeface="Calibri" panose="020F0502020204030204"/>
            </a:endParaRPr>
          </a:p>
          <a:p>
            <a:pPr marL="171450" indent="-171450">
              <a:buFont typeface="Arial"/>
              <a:buChar char="•"/>
            </a:pPr>
            <a:r>
              <a:rPr lang="en-GB" sz="1200" dirty="0"/>
              <a:t>Use of Kagan techniques to promote purposeful cooperative learning.</a:t>
            </a:r>
            <a:endParaRPr lang="en-GB" sz="1200" dirty="0">
              <a:cs typeface="Calibri" panose="020F0502020204030204"/>
            </a:endParaRPr>
          </a:p>
          <a:p>
            <a:pPr marL="171450" indent="-171450">
              <a:buFont typeface="Arial"/>
              <a:buChar char="•"/>
            </a:pPr>
            <a:r>
              <a:rPr lang="en-GB" sz="1200" dirty="0"/>
              <a:t>Thought given to communication styles for SEN children e.g. actions, symbols.</a:t>
            </a:r>
            <a:endParaRPr lang="en-GB" sz="1200" dirty="0">
              <a:cs typeface="Calibri" panose="020F0502020204030204"/>
            </a:endParaRPr>
          </a:p>
          <a:p>
            <a:pPr marL="171450" indent="-171450">
              <a:buFont typeface="Arial"/>
              <a:buChar char="•"/>
            </a:pPr>
            <a:r>
              <a:rPr lang="en-GB" sz="1200" dirty="0"/>
              <a:t>Extra time and support given for processing and responding.</a:t>
            </a:r>
            <a:endParaRPr lang="en-GB" sz="1200" dirty="0">
              <a:cs typeface="Calibri" panose="020F0502020204030204"/>
            </a:endParaRPr>
          </a:p>
          <a:p>
            <a:pPr marL="171450" indent="-171450">
              <a:buFont typeface="Arial"/>
              <a:buChar char="•"/>
            </a:pPr>
            <a:r>
              <a:rPr lang="en-GB" sz="1200" dirty="0">
                <a:cs typeface="Calibri" panose="020F0502020204030204"/>
              </a:rPr>
              <a:t>Widgets to demonstrate key concepts, ideas, words and resources.</a:t>
            </a:r>
          </a:p>
          <a:p>
            <a:pPr marL="171450" indent="-171450">
              <a:buFont typeface="Arial"/>
              <a:buChar char="•"/>
            </a:pPr>
            <a:r>
              <a:rPr lang="en-GB" sz="1200" dirty="0">
                <a:cs typeface="Calibri" panose="020F0502020204030204"/>
              </a:rPr>
              <a:t>Use of widgets/social stories with visuals to enable discussion about technique, process, artists and art language.</a:t>
            </a:r>
          </a:p>
          <a:p>
            <a:pPr marL="171450" indent="-171450">
              <a:buFont typeface="Arial"/>
              <a:buChar char="•"/>
            </a:pPr>
            <a:endParaRPr lang="en-GB" sz="1200" dirty="0">
              <a:cs typeface="Calibri" panose="020F0502020204030204"/>
            </a:endParaRPr>
          </a:p>
          <a:p>
            <a:pPr marL="171450" indent="-171450">
              <a:buFont typeface="Arial"/>
              <a:buChar char="•"/>
            </a:pPr>
            <a:endParaRPr lang="en-GB" sz="1200" dirty="0">
              <a:cs typeface="Calibri" panose="020F0502020204030204"/>
            </a:endParaRPr>
          </a:p>
          <a:p>
            <a:pPr marL="171450" indent="-171450">
              <a:buFont typeface="Arial"/>
              <a:buChar char="•"/>
            </a:pPr>
            <a:endParaRPr lang="en-GB" sz="1050" dirty="0">
              <a:cs typeface="Calibri" panose="020F0502020204030204"/>
            </a:endParaRP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65FCEEA9-476E-4AC0-A71F-7A48D340B9E5}"/>
              </a:ext>
            </a:extLst>
          </p:cNvPr>
          <p:cNvSpPr/>
          <p:nvPr/>
        </p:nvSpPr>
        <p:spPr>
          <a:xfrm>
            <a:off x="4927155" y="1054909"/>
            <a:ext cx="4707687" cy="2055985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000"/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334C03B1-324E-4E79-9719-33F2FCDEFB89}"/>
              </a:ext>
            </a:extLst>
          </p:cNvPr>
          <p:cNvSpPr txBox="1"/>
          <p:nvPr/>
        </p:nvSpPr>
        <p:spPr>
          <a:xfrm>
            <a:off x="457406" y="3694931"/>
            <a:ext cx="5473547" cy="175432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200" b="1" u="sng" dirty="0"/>
              <a:t>Physical/Sensory</a:t>
            </a:r>
            <a:endParaRPr lang="en-GB" sz="1200" b="1" u="sng" dirty="0">
              <a:cs typeface="Calibri"/>
            </a:endParaRPr>
          </a:p>
          <a:p>
            <a:r>
              <a:rPr lang="en-GB" sz="1200" dirty="0"/>
              <a:t>•  Use of differentiated resources </a:t>
            </a:r>
            <a:r>
              <a:rPr lang="en-GB" sz="1200" dirty="0" err="1"/>
              <a:t>eg.</a:t>
            </a:r>
            <a:r>
              <a:rPr lang="en-GB" sz="1200" dirty="0"/>
              <a:t> larger paint pallets, paintbrush grips</a:t>
            </a:r>
            <a:endParaRPr lang="en-GB" dirty="0"/>
          </a:p>
          <a:p>
            <a:pPr marL="171450" indent="-171450">
              <a:buFont typeface="Arial"/>
              <a:buChar char="•"/>
            </a:pPr>
            <a:r>
              <a:rPr lang="en-GB" sz="1200" dirty="0"/>
              <a:t>Pre-teaching</a:t>
            </a:r>
            <a:r>
              <a:rPr lang="en-GB" sz="1200" dirty="0">
                <a:ea typeface="+mn-lt"/>
                <a:cs typeface="+mn-lt"/>
              </a:rPr>
              <a:t> of explicit skills in small groups</a:t>
            </a:r>
            <a:endParaRPr lang="en-GB" dirty="0">
              <a:cs typeface="Calibri"/>
            </a:endParaRPr>
          </a:p>
          <a:p>
            <a:r>
              <a:rPr lang="en-GB" sz="1200" dirty="0"/>
              <a:t>•  Differentiated tasks/modified resources and use of multisensory approaches:  visual, tactile, auditory </a:t>
            </a:r>
          </a:p>
          <a:p>
            <a:r>
              <a:rPr lang="en-GB" sz="1200" dirty="0"/>
              <a:t>    and   kinaesthetic.</a:t>
            </a:r>
            <a:endParaRPr lang="en-GB" sz="1200" dirty="0">
              <a:cs typeface="Calibri"/>
            </a:endParaRPr>
          </a:p>
          <a:p>
            <a:r>
              <a:rPr lang="en-GB" sz="1200" dirty="0"/>
              <a:t>•  Thought given to lighting, environment and seating for SEN children, according to individual needs.</a:t>
            </a:r>
            <a:endParaRPr lang="en-GB" sz="1200" dirty="0">
              <a:cs typeface="Calibri"/>
            </a:endParaRPr>
          </a:p>
          <a:p>
            <a:r>
              <a:rPr lang="en-GB" sz="1200" dirty="0"/>
              <a:t>•  Thought given to text size and style (for children with visual needs/dyslexia).</a:t>
            </a:r>
            <a:endParaRPr lang="en-GB" sz="1200" dirty="0">
              <a:cs typeface="Calibri"/>
            </a:endParaRP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861A8F37-EF62-4063-AD3E-C84FA9F27111}"/>
              </a:ext>
            </a:extLst>
          </p:cNvPr>
          <p:cNvSpPr/>
          <p:nvPr/>
        </p:nvSpPr>
        <p:spPr>
          <a:xfrm>
            <a:off x="327328" y="3581607"/>
            <a:ext cx="5414463" cy="1955949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000"/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C1EF05E4-F772-4A41-87CF-55F6E9966156}"/>
              </a:ext>
            </a:extLst>
          </p:cNvPr>
          <p:cNvSpPr txBox="1"/>
          <p:nvPr/>
        </p:nvSpPr>
        <p:spPr>
          <a:xfrm>
            <a:off x="5939143" y="3734931"/>
            <a:ext cx="2460253" cy="120032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200" b="1" u="sng" dirty="0"/>
              <a:t>Social, Emotional and Mental Health</a:t>
            </a:r>
            <a:endParaRPr lang="en-GB" sz="1200" b="1" u="sng" dirty="0">
              <a:cs typeface="Calibri"/>
            </a:endParaRPr>
          </a:p>
          <a:p>
            <a:endParaRPr lang="en-GB" sz="1200" b="1" u="sng" dirty="0"/>
          </a:p>
          <a:p>
            <a:r>
              <a:rPr lang="en-GB" sz="1200" dirty="0"/>
              <a:t>Self-Monitoring and Regulation. </a:t>
            </a:r>
            <a:endParaRPr lang="en-GB" sz="1200" dirty="0">
              <a:cs typeface="Calibri"/>
            </a:endParaRPr>
          </a:p>
          <a:p>
            <a:r>
              <a:rPr lang="en-GB" sz="1200" dirty="0"/>
              <a:t>Use of class  </a:t>
            </a:r>
            <a:endParaRPr lang="en-GB" sz="1200" dirty="0">
              <a:cs typeface="Calibri"/>
            </a:endParaRPr>
          </a:p>
          <a:p>
            <a:r>
              <a:rPr lang="en-GB" sz="1200" dirty="0"/>
              <a:t>boards  </a:t>
            </a:r>
            <a:r>
              <a:rPr lang="en-GB" sz="1200" i="1" dirty="0">
                <a:solidFill>
                  <a:srgbClr val="FF0000"/>
                </a:solidFill>
              </a:rPr>
              <a:t>Zones of Regulation</a:t>
            </a:r>
            <a:endParaRPr lang="en-GB" sz="1200" i="1" dirty="0">
              <a:solidFill>
                <a:srgbClr val="FF0000"/>
              </a:solidFill>
              <a:cs typeface="Calibri"/>
            </a:endParaRP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BD29E5A0-1931-4972-8B12-C9EC44492AD2}"/>
              </a:ext>
            </a:extLst>
          </p:cNvPr>
          <p:cNvSpPr/>
          <p:nvPr/>
        </p:nvSpPr>
        <p:spPr>
          <a:xfrm>
            <a:off x="5841869" y="3599872"/>
            <a:ext cx="3057595" cy="1939439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000"/>
          </a:p>
        </p:txBody>
      </p:sp>
      <p:sp>
        <p:nvSpPr>
          <p:cNvPr id="7" name="Rectangle 6"/>
          <p:cNvSpPr/>
          <p:nvPr/>
        </p:nvSpPr>
        <p:spPr>
          <a:xfrm>
            <a:off x="3753803" y="665484"/>
            <a:ext cx="2398394" cy="324686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1200" b="1" u="sng" dirty="0">
                <a:solidFill>
                  <a:srgbClr val="FF0000"/>
                </a:solidFill>
              </a:rPr>
              <a:t>Areas of Need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B86B8F89-D36D-4193-9279-5C73B161E688}"/>
              </a:ext>
            </a:extLst>
          </p:cNvPr>
          <p:cNvSpPr txBox="1"/>
          <p:nvPr/>
        </p:nvSpPr>
        <p:spPr>
          <a:xfrm>
            <a:off x="294032" y="5269134"/>
            <a:ext cx="4631257" cy="25391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endParaRPr lang="en-GB" sz="1050" b="1" u="sng" dirty="0">
              <a:cs typeface="Calibri"/>
            </a:endParaRP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86C74C3D-70A7-4E33-A839-696DEDE62414}"/>
              </a:ext>
            </a:extLst>
          </p:cNvPr>
          <p:cNvSpPr txBox="1"/>
          <p:nvPr/>
        </p:nvSpPr>
        <p:spPr>
          <a:xfrm>
            <a:off x="4118552" y="5111827"/>
            <a:ext cx="4775800" cy="25391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endParaRPr lang="en-GB" sz="1050" b="1" u="sng" dirty="0">
              <a:cs typeface="Calibri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43A07E7-EC6F-49FF-B8E4-E6C9B1CA10A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70555" y="1096089"/>
            <a:ext cx="501715" cy="57668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543D4C7-AB2E-405B-BBC9-3E36C29509D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79020" y="4847790"/>
            <a:ext cx="829065" cy="6095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7216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701c1903-fed7-4a8a-87d3-54cb9a24053b">
      <Terms xmlns="http://schemas.microsoft.com/office/infopath/2007/PartnerControls"/>
    </lcf76f155ced4ddcb4097134ff3c332f>
    <TaxCatchAll xmlns="8a842455-6561-48a8-95e9-51b2549395a5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14C72CB61D9C94EB586E63BBC1915A9" ma:contentTypeVersion="16" ma:contentTypeDescription="Create a new document." ma:contentTypeScope="" ma:versionID="a555b2ad473138eafa1fad9f6077c763">
  <xsd:schema xmlns:xsd="http://www.w3.org/2001/XMLSchema" xmlns:xs="http://www.w3.org/2001/XMLSchema" xmlns:p="http://schemas.microsoft.com/office/2006/metadata/properties" xmlns:ns2="701c1903-fed7-4a8a-87d3-54cb9a24053b" xmlns:ns3="8a842455-6561-48a8-95e9-51b2549395a5" targetNamespace="http://schemas.microsoft.com/office/2006/metadata/properties" ma:root="true" ma:fieldsID="2e79986f8c377c27b3d8e32b6a62ba88" ns2:_="" ns3:_="">
    <xsd:import namespace="701c1903-fed7-4a8a-87d3-54cb9a24053b"/>
    <xsd:import namespace="8a842455-6561-48a8-95e9-51b2549395a5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OCR" minOccurs="0"/>
                <xsd:element ref="ns3:SharedWithUsers" minOccurs="0"/>
                <xsd:element ref="ns3:SharedWithDetails" minOccurs="0"/>
                <xsd:element ref="ns2:MediaLengthInSeconds" minOccurs="0"/>
                <xsd:element ref="ns2:MediaServiceLocation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01c1903-fed7-4a8a-87d3-54cb9a24053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9" nillable="true" ma:displayName="Length (seconds)" ma:internalName="MediaLengthInSeconds" ma:readOnly="true">
      <xsd:simpleType>
        <xsd:restriction base="dms:Unknown"/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bb361235-48f8-4de7-8a1c-71bb8990c7e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a842455-6561-48a8-95e9-51b2549395a5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d7dafbba-3a5a-4c4f-abaa-83df126940d3}" ma:internalName="TaxCatchAll" ma:showField="CatchAllData" ma:web="8a842455-6561-48a8-95e9-51b2549395a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EF653CD-78B0-4A97-B425-426F3FF963D1}">
  <ds:schemaRefs>
    <ds:schemaRef ds:uri="http://schemas.microsoft.com/office/2006/documentManagement/types"/>
    <ds:schemaRef ds:uri="http://purl.org/dc/elements/1.1/"/>
    <ds:schemaRef ds:uri="http://purl.org/dc/dcmitype/"/>
    <ds:schemaRef ds:uri="http://schemas.openxmlformats.org/package/2006/metadata/core-properties"/>
    <ds:schemaRef ds:uri="http://schemas.microsoft.com/office/2006/metadata/properties"/>
    <ds:schemaRef ds:uri="http://purl.org/dc/terms/"/>
    <ds:schemaRef ds:uri="http://www.w3.org/XML/1998/namespace"/>
    <ds:schemaRef ds:uri="701c1903-fed7-4a8a-87d3-54cb9a24053b"/>
    <ds:schemaRef ds:uri="http://schemas.microsoft.com/office/infopath/2007/PartnerControls"/>
    <ds:schemaRef ds:uri="8a842455-6561-48a8-95e9-51b2549395a5"/>
  </ds:schemaRefs>
</ds:datastoreItem>
</file>

<file path=customXml/itemProps2.xml><?xml version="1.0" encoding="utf-8"?>
<ds:datastoreItem xmlns:ds="http://schemas.openxmlformats.org/officeDocument/2006/customXml" ds:itemID="{18765E34-B6AF-4E53-9829-681B686B403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3FD365E-350F-4A05-8ED3-7F2F17B15FA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01c1903-fed7-4a8a-87d3-54cb9a24053b"/>
    <ds:schemaRef ds:uri="8a842455-6561-48a8-95e9-51b2549395a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111</TotalTime>
  <Words>1000</Words>
  <Application>Microsoft Office PowerPoint</Application>
  <PresentationFormat>A4 Paper (210x297 mm)</PresentationFormat>
  <Paragraphs>91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Knowledge Organisers</dc:title>
  <dc:creator>Sarah Hughes</dc:creator>
  <cp:lastModifiedBy>Miss H BAILEY (st-johns-pri)</cp:lastModifiedBy>
  <cp:revision>142</cp:revision>
  <dcterms:created xsi:type="dcterms:W3CDTF">2020-10-08T09:27:14Z</dcterms:created>
  <dcterms:modified xsi:type="dcterms:W3CDTF">2022-07-03T20:28:04Z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0x010100F14C72CB61D9C94EB586E63BBC1915A9</vt:lpwstr>
  </property>
  <property fmtid="{D5CDD505-2E9C-101B-9397-08002B2CF9AE}" pid="3" name="MediaServiceImageTags">
    <vt:lpwstr/>
  </property>
</Properties>
</file>