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E0AE0-921F-4C8B-9E5A-2FCC48117D5C}" type="datetimeFigureOut">
              <a:rPr lang="en-US" smtClean="0"/>
              <a:pPr/>
              <a:t>4/8/2019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62ED3-E1E7-4CD5-B282-F867490B502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THE CHOCOLATE SONG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GB" b="1" i="1" u="sng" dirty="0">
                <a:solidFill>
                  <a:schemeClr val="bg1"/>
                </a:solidFill>
              </a:rPr>
              <a:t>CHORUS</a:t>
            </a:r>
            <a:endParaRPr lang="en-GB" u="sng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5200" b="1" i="1" dirty="0">
                <a:solidFill>
                  <a:schemeClr val="bg1"/>
                </a:solidFill>
              </a:rPr>
              <a:t> </a:t>
            </a:r>
            <a:r>
              <a:rPr lang="en-GB" sz="5200" b="1" i="1" dirty="0" smtClean="0">
                <a:solidFill>
                  <a:schemeClr val="bg1"/>
                </a:solidFill>
              </a:rPr>
              <a:t>Oh </a:t>
            </a:r>
            <a:r>
              <a:rPr lang="en-GB" sz="5200" b="1" i="1" dirty="0">
                <a:solidFill>
                  <a:schemeClr val="bg1"/>
                </a:solidFill>
              </a:rPr>
              <a:t>I’ve got – lots of chocolate,</a:t>
            </a:r>
            <a:endParaRPr lang="en-GB" sz="5200" b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5200" b="1" i="1" dirty="0">
                <a:solidFill>
                  <a:schemeClr val="bg1"/>
                </a:solidFill>
              </a:rPr>
              <a:t>Give me – lovely chocolate,</a:t>
            </a:r>
            <a:endParaRPr lang="en-GB" sz="5200" b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5200" b="1" i="1" dirty="0">
                <a:solidFill>
                  <a:schemeClr val="bg1"/>
                </a:solidFill>
              </a:rPr>
              <a:t>It’s the best thing to eat, for sure.</a:t>
            </a:r>
            <a:endParaRPr lang="en-GB" sz="5200" b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5200" b="1" i="1" dirty="0">
                <a:solidFill>
                  <a:schemeClr val="bg1"/>
                </a:solidFill>
              </a:rPr>
              <a:t>When I get – eggs for Easter</a:t>
            </a:r>
            <a:endParaRPr lang="en-GB" sz="5200" b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5200" b="1" i="1" dirty="0">
                <a:solidFill>
                  <a:schemeClr val="bg1"/>
                </a:solidFill>
              </a:rPr>
              <a:t>It’s my fav’rite treat so I can</a:t>
            </a:r>
            <a:endParaRPr lang="en-GB" sz="5200" b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5200" b="1" i="1" dirty="0">
                <a:solidFill>
                  <a:schemeClr val="bg1"/>
                </a:solidFill>
              </a:rPr>
              <a:t>Always make some room for more!</a:t>
            </a:r>
            <a:endParaRPr lang="en-GB" sz="5200" b="1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i="1" dirty="0"/>
              <a:t> 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:\Documents and Settings\659\Local Settings\Temporary Internet Files\Content.IE5\K1V1G3Q4\MM90035471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768" y="1100260"/>
            <a:ext cx="809625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lvl="0">
              <a:buNone/>
            </a:pPr>
            <a:r>
              <a:rPr lang="en-GB" sz="4400" b="1" dirty="0">
                <a:solidFill>
                  <a:schemeClr val="bg1"/>
                </a:solidFill>
              </a:rPr>
              <a:t>I’ve got some plain and milk ones,</a:t>
            </a:r>
          </a:p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and some toffee-filled ones,</a:t>
            </a:r>
          </a:p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I’ve got boxes all around the place</a:t>
            </a:r>
          </a:p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I’ve got a strong affection for my chocolate collection</a:t>
            </a:r>
          </a:p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I’m mad about that chocolate taste!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60648"/>
            <a:ext cx="8229600" cy="5551175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GB" sz="7000" i="1" u="sng" dirty="0" smtClean="0">
                <a:solidFill>
                  <a:schemeClr val="bg1"/>
                </a:solidFill>
              </a:rPr>
              <a:t>CHORUS</a:t>
            </a:r>
            <a:endParaRPr lang="en-GB" sz="7000" u="sng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i="1" dirty="0" smtClean="0">
                <a:solidFill>
                  <a:schemeClr val="bg1"/>
                </a:solidFill>
              </a:rPr>
              <a:t> </a:t>
            </a:r>
            <a:endParaRPr lang="en-GB" sz="7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Oh I’ve got – lots of chocolate,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Give me – lovely chocolate,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It’s the best thing to eat, for sure.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When I get – eggs for Easter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It’s my fav’rite treat so I can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Always make some room for more!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i="1" dirty="0" smtClean="0"/>
              <a:t> 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2.  I’ve eaten milky-white ones and the sweets inside them,	</a:t>
            </a:r>
          </a:p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(I’ve got chocolate all round my face!)</a:t>
            </a:r>
          </a:p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They all had pretty wrappers, but that’s not what matters,</a:t>
            </a:r>
          </a:p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	I’m mad about that chocolate taste!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60648"/>
            <a:ext cx="8229600" cy="5551175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GB" sz="7000" i="1" u="sng" dirty="0" smtClean="0">
                <a:solidFill>
                  <a:schemeClr val="bg1"/>
                </a:solidFill>
              </a:rPr>
              <a:t>CHORUS</a:t>
            </a:r>
            <a:endParaRPr lang="en-GB" sz="7000" u="sng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i="1" dirty="0" smtClean="0">
                <a:solidFill>
                  <a:schemeClr val="bg1"/>
                </a:solidFill>
              </a:rPr>
              <a:t> </a:t>
            </a:r>
            <a:endParaRPr lang="en-GB" sz="7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Oh I’ve got – lots of chocolate,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Give me – lovely chocolate,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It’s the best thing to eat, for sure.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When I get – eggs for Easter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It’s my fav’rite treat so I can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Always make some room for more!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i="1" dirty="0" smtClean="0"/>
              <a:t> 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047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3.	I’ve had some sickly sweet ones,</a:t>
            </a:r>
          </a:p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	and some pretty cheap ones,</a:t>
            </a:r>
          </a:p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But I couldn’t see them go to waste. I </a:t>
            </a:r>
            <a:r>
              <a:rPr lang="en-GB" sz="4400" b="1" dirty="0" err="1">
                <a:solidFill>
                  <a:schemeClr val="bg1"/>
                </a:solidFill>
              </a:rPr>
              <a:t>s’ppose</a:t>
            </a:r>
            <a:r>
              <a:rPr lang="en-GB" sz="4400" b="1" dirty="0">
                <a:solidFill>
                  <a:schemeClr val="bg1"/>
                </a:solidFill>
              </a:rPr>
              <a:t> I should know better, but it’s nearly Easter.</a:t>
            </a:r>
          </a:p>
          <a:p>
            <a:pPr>
              <a:buNone/>
            </a:pPr>
            <a:r>
              <a:rPr lang="en-GB" sz="4400" b="1" dirty="0">
                <a:solidFill>
                  <a:schemeClr val="bg1"/>
                </a:solidFill>
              </a:rPr>
              <a:t>	I’m mad about that chocolate taste!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60648"/>
            <a:ext cx="8229600" cy="5551175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GB" sz="7000" i="1" u="sng" smtClean="0">
                <a:solidFill>
                  <a:schemeClr val="bg1"/>
                </a:solidFill>
              </a:rPr>
              <a:t>LAST CHORUS x2</a:t>
            </a:r>
            <a:endParaRPr lang="en-GB" sz="7000" u="sng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i="1" dirty="0" smtClean="0">
                <a:solidFill>
                  <a:schemeClr val="bg1"/>
                </a:solidFill>
              </a:rPr>
              <a:t> </a:t>
            </a:r>
            <a:endParaRPr lang="en-GB" sz="7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Oh I’ve got – lots of chocolate,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Give me – lovely chocolate,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It’s the best thing to eat, for sure.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When I get – eggs for Easter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It’s my fav’rite treat so I can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7000" b="1" i="1" dirty="0" smtClean="0">
                <a:solidFill>
                  <a:schemeClr val="bg1"/>
                </a:solidFill>
              </a:rPr>
              <a:t>Always make some room for more!</a:t>
            </a:r>
            <a:endParaRPr lang="en-GB" sz="7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i="1" dirty="0" smtClean="0"/>
              <a:t> 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175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59</Words>
  <Application>Microsoft Office PowerPoint</Application>
  <PresentationFormat>On-screen Show (4:3)</PresentationFormat>
  <Paragraphs>49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THE CHOCOLATE SONG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sarah</dc:creator>
  <cp:lastModifiedBy>setup</cp:lastModifiedBy>
  <cp:revision>9</cp:revision>
  <dcterms:created xsi:type="dcterms:W3CDTF">2011-03-24T08:53:34Z</dcterms:created>
  <dcterms:modified xsi:type="dcterms:W3CDTF">2019-04-08T06:46:10Z</dcterms:modified>
</cp:coreProperties>
</file>