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05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966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786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230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377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163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404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68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8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202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EA95D-5FB8-4433-88B4-5A7A69CE9EBF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A6E7B-AE3F-48CA-9D62-B9DED819CC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12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000" b="1" dirty="0"/>
              <a:t>Hosanna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527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074"/>
            <a:ext cx="10515600" cy="5745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/>
              <a:t>Who spoke words of wisdom and life?</a:t>
            </a:r>
          </a:p>
          <a:p>
            <a:pPr marL="0" indent="0">
              <a:buNone/>
            </a:pPr>
            <a:r>
              <a:rPr lang="en-GB" sz="5000" b="1" i="1" dirty="0"/>
              <a:t>Only the one they call Jesus.</a:t>
            </a:r>
          </a:p>
          <a:p>
            <a:pPr marL="0" indent="0">
              <a:buNone/>
            </a:pPr>
            <a:r>
              <a:rPr lang="en-GB" sz="5000" b="1" dirty="0"/>
              <a:t>Understood what people are like?</a:t>
            </a:r>
          </a:p>
          <a:p>
            <a:pPr marL="0" indent="0">
              <a:buNone/>
            </a:pPr>
            <a:r>
              <a:rPr lang="en-GB" sz="5000" b="1" i="1" dirty="0"/>
              <a:t>Nobody other than him.</a:t>
            </a:r>
          </a:p>
        </p:txBody>
      </p:sp>
    </p:spTree>
    <p:extLst>
      <p:ext uri="{BB962C8B-B14F-4D97-AF65-F5344CB8AC3E}">
        <p14:creationId xmlns:p14="http://schemas.microsoft.com/office/powerpoint/2010/main" val="3309889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074"/>
            <a:ext cx="10515600" cy="5745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/>
              <a:t>Who performed miraculous signs?</a:t>
            </a:r>
          </a:p>
          <a:p>
            <a:pPr marL="0" indent="0">
              <a:buNone/>
            </a:pPr>
            <a:r>
              <a:rPr lang="en-GB" sz="5000" b="1" i="1" dirty="0"/>
              <a:t>Only the one they call Jesus.</a:t>
            </a:r>
          </a:p>
          <a:p>
            <a:pPr marL="0" indent="0">
              <a:buNone/>
            </a:pPr>
            <a:r>
              <a:rPr lang="en-GB" sz="5000" b="1" dirty="0"/>
              <a:t>Healed the sick, gave sight to the blind?</a:t>
            </a:r>
          </a:p>
          <a:p>
            <a:pPr marL="0" indent="0">
              <a:buNone/>
            </a:pPr>
            <a:r>
              <a:rPr lang="en-GB" sz="5000" b="1" i="1" dirty="0"/>
              <a:t>Nobody other than him.</a:t>
            </a:r>
          </a:p>
        </p:txBody>
      </p:sp>
    </p:spTree>
    <p:extLst>
      <p:ext uri="{BB962C8B-B14F-4D97-AF65-F5344CB8AC3E}">
        <p14:creationId xmlns:p14="http://schemas.microsoft.com/office/powerpoint/2010/main" val="1953598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074"/>
            <a:ext cx="10515600" cy="574588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5000" b="1" u="sng" dirty="0"/>
              <a:t>Group 1</a:t>
            </a:r>
          </a:p>
          <a:p>
            <a:pPr marL="0" indent="0">
              <a:buNone/>
            </a:pPr>
            <a:r>
              <a:rPr lang="en-GB" sz="5000" b="1" i="1" dirty="0"/>
              <a:t>Hosanna! Hosanna!</a:t>
            </a:r>
          </a:p>
          <a:p>
            <a:pPr marL="0" indent="0">
              <a:buNone/>
            </a:pPr>
            <a:r>
              <a:rPr lang="en-GB" sz="5000" b="1" i="1" dirty="0"/>
              <a:t>Praise him, come praise him!</a:t>
            </a:r>
          </a:p>
          <a:p>
            <a:pPr marL="0" indent="0">
              <a:buNone/>
            </a:pPr>
            <a:r>
              <a:rPr lang="en-GB" sz="5000" b="1" i="1" dirty="0"/>
              <a:t>Hosanna! Hosanna!</a:t>
            </a:r>
          </a:p>
          <a:p>
            <a:pPr marL="0" indent="0">
              <a:buNone/>
            </a:pPr>
            <a:r>
              <a:rPr lang="en-GB" sz="5000" b="1" i="1" u="sng" dirty="0"/>
              <a:t>Group 2</a:t>
            </a:r>
          </a:p>
          <a:p>
            <a:pPr marL="0" indent="0">
              <a:buNone/>
            </a:pPr>
            <a:r>
              <a:rPr lang="en-GB" sz="5000" b="1" i="1" dirty="0"/>
              <a:t>Rejoice!</a:t>
            </a:r>
          </a:p>
          <a:p>
            <a:pPr marL="0" indent="0">
              <a:buNone/>
            </a:pPr>
            <a:r>
              <a:rPr lang="en-GB" sz="5000" b="1" i="1" dirty="0"/>
              <a:t>Sing Praise!</a:t>
            </a:r>
          </a:p>
          <a:p>
            <a:pPr marL="0" indent="0">
              <a:buNone/>
            </a:pPr>
            <a:r>
              <a:rPr lang="en-GB" sz="5000" b="1" i="1" dirty="0"/>
              <a:t>Rejoice!</a:t>
            </a:r>
          </a:p>
          <a:p>
            <a:pPr marL="0" indent="0">
              <a:buNone/>
            </a:pPr>
            <a:r>
              <a:rPr lang="en-GB" sz="5000" b="1" i="1" u="sng" dirty="0"/>
              <a:t>All</a:t>
            </a:r>
          </a:p>
          <a:p>
            <a:pPr marL="0" indent="0">
              <a:buNone/>
            </a:pPr>
            <a:r>
              <a:rPr lang="en-GB" sz="5000" b="1" i="1" dirty="0"/>
              <a:t>Lift up your voices and sing!</a:t>
            </a:r>
          </a:p>
        </p:txBody>
      </p:sp>
    </p:spTree>
    <p:extLst>
      <p:ext uri="{BB962C8B-B14F-4D97-AF65-F5344CB8AC3E}">
        <p14:creationId xmlns:p14="http://schemas.microsoft.com/office/powerpoint/2010/main" val="1791829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074"/>
            <a:ext cx="10515600" cy="5745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/>
              <a:t>Who took children into his arms?</a:t>
            </a:r>
          </a:p>
          <a:p>
            <a:pPr marL="0" indent="0">
              <a:buNone/>
            </a:pPr>
            <a:r>
              <a:rPr lang="en-GB" sz="5000" b="1" i="1" dirty="0"/>
              <a:t>Only the one they call Jesus.</a:t>
            </a:r>
          </a:p>
          <a:p>
            <a:pPr marL="0" indent="0">
              <a:buNone/>
            </a:pPr>
            <a:r>
              <a:rPr lang="en-GB" sz="5000" b="1" dirty="0"/>
              <a:t>Spoke to storms and made them be calm?</a:t>
            </a:r>
          </a:p>
          <a:p>
            <a:pPr marL="0" indent="0">
              <a:buNone/>
            </a:pPr>
            <a:r>
              <a:rPr lang="en-GB" sz="5000" b="1" i="1" dirty="0"/>
              <a:t>Nobody other than him.</a:t>
            </a:r>
          </a:p>
        </p:txBody>
      </p:sp>
    </p:spTree>
    <p:extLst>
      <p:ext uri="{BB962C8B-B14F-4D97-AF65-F5344CB8AC3E}">
        <p14:creationId xmlns:p14="http://schemas.microsoft.com/office/powerpoint/2010/main" val="388116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074"/>
            <a:ext cx="10515600" cy="5745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/>
              <a:t>Who raised Lazarus up from the dead?</a:t>
            </a:r>
          </a:p>
          <a:p>
            <a:pPr marL="0" indent="0">
              <a:buNone/>
            </a:pPr>
            <a:r>
              <a:rPr lang="en-GB" sz="5000" b="1" i="1" dirty="0"/>
              <a:t>Only the one they call Jesus.</a:t>
            </a:r>
          </a:p>
          <a:p>
            <a:pPr marL="0" indent="0">
              <a:buNone/>
            </a:pPr>
            <a:r>
              <a:rPr lang="en-GB" sz="5000" b="1" dirty="0"/>
              <a:t>Made a feast of fishes and bread?</a:t>
            </a:r>
          </a:p>
          <a:p>
            <a:pPr marL="0" indent="0">
              <a:buNone/>
            </a:pPr>
            <a:r>
              <a:rPr lang="en-GB" sz="5000" b="1" i="1" dirty="0"/>
              <a:t>Nobody other than him.</a:t>
            </a:r>
          </a:p>
        </p:txBody>
      </p:sp>
    </p:spTree>
    <p:extLst>
      <p:ext uri="{BB962C8B-B14F-4D97-AF65-F5344CB8AC3E}">
        <p14:creationId xmlns:p14="http://schemas.microsoft.com/office/powerpoint/2010/main" val="1396504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074"/>
            <a:ext cx="10515600" cy="574588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5000" b="1" u="sng" dirty="0"/>
              <a:t>Group 1</a:t>
            </a:r>
          </a:p>
          <a:p>
            <a:pPr marL="0" indent="0">
              <a:buNone/>
            </a:pPr>
            <a:r>
              <a:rPr lang="en-GB" sz="5000" b="1" i="1" dirty="0"/>
              <a:t>Hosanna! Hosanna!</a:t>
            </a:r>
          </a:p>
          <a:p>
            <a:pPr marL="0" indent="0">
              <a:buNone/>
            </a:pPr>
            <a:r>
              <a:rPr lang="en-GB" sz="5000" b="1" i="1" dirty="0"/>
              <a:t>Praise him, come praise him!</a:t>
            </a:r>
          </a:p>
          <a:p>
            <a:pPr marL="0" indent="0">
              <a:buNone/>
            </a:pPr>
            <a:r>
              <a:rPr lang="en-GB" sz="5000" b="1" i="1" dirty="0"/>
              <a:t>Hosanna! Hosanna!</a:t>
            </a:r>
          </a:p>
          <a:p>
            <a:pPr marL="0" indent="0">
              <a:buNone/>
            </a:pPr>
            <a:r>
              <a:rPr lang="en-GB" sz="5000" b="1" i="1" u="sng" dirty="0"/>
              <a:t>Group 2</a:t>
            </a:r>
          </a:p>
          <a:p>
            <a:pPr marL="0" indent="0">
              <a:buNone/>
            </a:pPr>
            <a:r>
              <a:rPr lang="en-GB" sz="5000" b="1" i="1" dirty="0"/>
              <a:t>Rejoice!</a:t>
            </a:r>
          </a:p>
          <a:p>
            <a:pPr marL="0" indent="0">
              <a:buNone/>
            </a:pPr>
            <a:r>
              <a:rPr lang="en-GB" sz="5000" b="1" i="1" dirty="0"/>
              <a:t>Sing Praise!</a:t>
            </a:r>
          </a:p>
          <a:p>
            <a:pPr marL="0" indent="0">
              <a:buNone/>
            </a:pPr>
            <a:r>
              <a:rPr lang="en-GB" sz="5000" b="1" i="1" dirty="0"/>
              <a:t>Rejoice!</a:t>
            </a:r>
          </a:p>
          <a:p>
            <a:pPr marL="0" indent="0">
              <a:buNone/>
            </a:pPr>
            <a:r>
              <a:rPr lang="en-GB" sz="5000" b="1" i="1" u="sng" dirty="0"/>
              <a:t>All</a:t>
            </a:r>
          </a:p>
          <a:p>
            <a:pPr marL="0" indent="0">
              <a:buNone/>
            </a:pPr>
            <a:r>
              <a:rPr lang="en-GB" sz="5000" b="1" i="1" dirty="0"/>
              <a:t>Lift up your voices and sing!</a:t>
            </a:r>
          </a:p>
        </p:txBody>
      </p:sp>
    </p:spTree>
    <p:extLst>
      <p:ext uri="{BB962C8B-B14F-4D97-AF65-F5344CB8AC3E}">
        <p14:creationId xmlns:p14="http://schemas.microsoft.com/office/powerpoint/2010/main" val="3931455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074"/>
            <a:ext cx="10515600" cy="5745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/>
              <a:t>Who made friends with people despised?</a:t>
            </a:r>
          </a:p>
          <a:p>
            <a:pPr marL="0" indent="0">
              <a:buNone/>
            </a:pPr>
            <a:r>
              <a:rPr lang="en-GB" sz="5000" b="1" i="1" dirty="0"/>
              <a:t>Only the one they call Jesus.</a:t>
            </a:r>
          </a:p>
          <a:p>
            <a:pPr marL="0" indent="0">
              <a:buNone/>
            </a:pPr>
            <a:r>
              <a:rPr lang="en-GB" sz="5000" b="1" dirty="0"/>
              <a:t>Turned the water into good wine?</a:t>
            </a:r>
          </a:p>
          <a:p>
            <a:pPr marL="0" indent="0">
              <a:buNone/>
            </a:pPr>
            <a:r>
              <a:rPr lang="en-GB" sz="5000" b="1" i="1" dirty="0"/>
              <a:t>Nobody other than him.</a:t>
            </a:r>
          </a:p>
        </p:txBody>
      </p:sp>
    </p:spTree>
    <p:extLst>
      <p:ext uri="{BB962C8B-B14F-4D97-AF65-F5344CB8AC3E}">
        <p14:creationId xmlns:p14="http://schemas.microsoft.com/office/powerpoint/2010/main" val="3387076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074"/>
            <a:ext cx="10515600" cy="57458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/>
              <a:t>Who got people following Him?</a:t>
            </a:r>
          </a:p>
          <a:p>
            <a:pPr marL="0" indent="0">
              <a:buNone/>
            </a:pPr>
            <a:r>
              <a:rPr lang="en-GB" sz="5000" b="1" i="1" dirty="0"/>
              <a:t>Only the one they call Jesus.</a:t>
            </a:r>
          </a:p>
          <a:p>
            <a:pPr marL="0" indent="0">
              <a:buNone/>
            </a:pPr>
            <a:r>
              <a:rPr lang="en-GB" sz="5000" b="1" dirty="0"/>
              <a:t>Change their lives, forgave all their sin?</a:t>
            </a:r>
          </a:p>
          <a:p>
            <a:pPr marL="0" indent="0">
              <a:buNone/>
            </a:pPr>
            <a:r>
              <a:rPr lang="en-GB" sz="5000" b="1" i="1" dirty="0"/>
              <a:t>Nobody other than him.</a:t>
            </a:r>
          </a:p>
        </p:txBody>
      </p:sp>
    </p:spTree>
    <p:extLst>
      <p:ext uri="{BB962C8B-B14F-4D97-AF65-F5344CB8AC3E}">
        <p14:creationId xmlns:p14="http://schemas.microsoft.com/office/powerpoint/2010/main" val="441006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1074"/>
            <a:ext cx="10515600" cy="574588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5000" b="1" u="sng" dirty="0"/>
              <a:t>Group 1</a:t>
            </a:r>
          </a:p>
          <a:p>
            <a:pPr marL="0" indent="0">
              <a:buNone/>
            </a:pPr>
            <a:r>
              <a:rPr lang="en-GB" sz="5000" b="1" i="1" dirty="0"/>
              <a:t>Hosanna! Hosanna!</a:t>
            </a:r>
          </a:p>
          <a:p>
            <a:pPr marL="0" indent="0">
              <a:buNone/>
            </a:pPr>
            <a:r>
              <a:rPr lang="en-GB" sz="5000" b="1" i="1" dirty="0"/>
              <a:t>Praise him, come praise him!</a:t>
            </a:r>
          </a:p>
          <a:p>
            <a:pPr marL="0" indent="0">
              <a:buNone/>
            </a:pPr>
            <a:r>
              <a:rPr lang="en-GB" sz="5000" b="1" i="1" dirty="0"/>
              <a:t>Hosanna! Hosanna!</a:t>
            </a:r>
          </a:p>
          <a:p>
            <a:pPr marL="0" indent="0">
              <a:buNone/>
            </a:pPr>
            <a:r>
              <a:rPr lang="en-GB" sz="5000" b="1" i="1" u="sng" dirty="0"/>
              <a:t>Group 2</a:t>
            </a:r>
          </a:p>
          <a:p>
            <a:pPr marL="0" indent="0">
              <a:buNone/>
            </a:pPr>
            <a:r>
              <a:rPr lang="en-GB" sz="5000" b="1" i="1" dirty="0"/>
              <a:t>Rejoice!</a:t>
            </a:r>
          </a:p>
          <a:p>
            <a:pPr marL="0" indent="0">
              <a:buNone/>
            </a:pPr>
            <a:r>
              <a:rPr lang="en-GB" sz="5000" b="1" i="1" dirty="0"/>
              <a:t>Sing Praise!</a:t>
            </a:r>
          </a:p>
          <a:p>
            <a:pPr marL="0" indent="0">
              <a:buNone/>
            </a:pPr>
            <a:r>
              <a:rPr lang="en-GB" sz="5000" b="1" i="1" dirty="0"/>
              <a:t>Rejoice!</a:t>
            </a:r>
          </a:p>
          <a:p>
            <a:pPr marL="0" indent="0">
              <a:buNone/>
            </a:pPr>
            <a:r>
              <a:rPr lang="en-GB" sz="5000" b="1" i="1" u="sng" dirty="0"/>
              <a:t>All</a:t>
            </a:r>
          </a:p>
          <a:p>
            <a:pPr marL="0" indent="0">
              <a:buNone/>
            </a:pPr>
            <a:r>
              <a:rPr lang="en-GB" sz="5000" b="1" i="1" dirty="0"/>
              <a:t>Lift up your voices and sing!</a:t>
            </a:r>
          </a:p>
        </p:txBody>
      </p:sp>
    </p:spTree>
    <p:extLst>
      <p:ext uri="{BB962C8B-B14F-4D97-AF65-F5344CB8AC3E}">
        <p14:creationId xmlns:p14="http://schemas.microsoft.com/office/powerpoint/2010/main" val="289526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265</Words>
  <Application>Microsoft Office PowerPoint</Application>
  <PresentationFormat>Widescreen</PresentationFormat>
  <Paragraphs>55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Hosanna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Hosanna</dc:title>
  <dc:creator>setup</dc:creator>
  <cp:lastModifiedBy>Naomi Hedges</cp:lastModifiedBy>
  <cp:revision>3</cp:revision>
  <dcterms:created xsi:type="dcterms:W3CDTF">2019-03-25T08:30:33Z</dcterms:created>
  <dcterms:modified xsi:type="dcterms:W3CDTF">2022-03-24T08:19:08Z</dcterms:modified>
</cp:coreProperties>
</file>