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7"/>
  </p:notesMasterIdLst>
  <p:sldIdLst>
    <p:sldId id="261" r:id="rId5"/>
    <p:sldId id="262" r:id="rId6"/>
  </p:sldIdLst>
  <p:sldSz cx="9906000" cy="6858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BE9158E-2A8E-4320-8C45-84232E9763E3}" v="7" dt="2022-06-06T16:41:22.279"/>
    <p1510:client id="{249403A1-07A3-4B29-AC8D-15D1F40AA440}" v="19" dt="2022-05-07T12:43:14.361"/>
    <p1510:client id="{5EFFD633-F52F-4B8A-AF4F-A12BEC714597}" v="166" dt="2022-06-25T10:45:05.297"/>
    <p1510:client id="{6CC1CAF1-A18A-4959-923C-C1E638A00FDE}" v="12" dt="2022-05-07T13:01:59.610"/>
    <p1510:client id="{770DAA81-0232-4995-A215-9C77726F232C}" v="2" dt="2021-03-09T17:58:51.349"/>
    <p1510:client id="{77A00643-FC63-4BBF-8F62-E086FF39D248}" v="1296" dt="2022-01-31T15:44:15.794"/>
    <p1510:client id="{96A466FA-5225-4E72-88A5-23ADECEBECBA}" v="1" dt="2021-03-09T17:54:58.496"/>
    <p1510:client id="{BB9EE066-1C51-4F3A-839B-65F9668A53DA}" v="4" dt="2021-02-10T16:02:16.978"/>
    <p1510:client id="{C6FD1089-1EF1-4AB9-9CBF-B40193AAAEF6}" v="280" dt="2022-06-14T07:12:01.727"/>
    <p1510:client id="{D70F00C9-6375-474F-A60A-C3054C2B5E8D}" v="33" dt="2022-01-31T15:48:27.060"/>
    <p1510:client id="{D742C6F2-4F67-4640-97A6-7720D9786C56}" v="21" dt="2022-05-07T13:08:58.339"/>
    <p1510:client id="{ECE80EEC-341C-4942-BDF6-707F5D533563}" v="76" dt="2022-06-14T07:20:37.14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101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ss L Forrest (st-johns-pri)" userId="S::l.forrest@st-johns-pri.bham.sch.uk::19aecdd5-fc98-4790-a5be-94a49260f816" providerId="AD" clId="Web-{0BE9158E-2A8E-4320-8C45-84232E9763E3}"/>
    <pc:docChg chg="modSld">
      <pc:chgData name="Miss L Forrest (st-johns-pri)" userId="S::l.forrest@st-johns-pri.bham.sch.uk::19aecdd5-fc98-4790-a5be-94a49260f816" providerId="AD" clId="Web-{0BE9158E-2A8E-4320-8C45-84232E9763E3}" dt="2022-06-06T16:41:22.279" v="2" actId="20577"/>
      <pc:docMkLst>
        <pc:docMk/>
      </pc:docMkLst>
      <pc:sldChg chg="modSp">
        <pc:chgData name="Miss L Forrest (st-johns-pri)" userId="S::l.forrest@st-johns-pri.bham.sch.uk::19aecdd5-fc98-4790-a5be-94a49260f816" providerId="AD" clId="Web-{0BE9158E-2A8E-4320-8C45-84232E9763E3}" dt="2022-06-06T16:41:22.279" v="2" actId="20577"/>
        <pc:sldMkLst>
          <pc:docMk/>
          <pc:sldMk cId="3635363276" sldId="262"/>
        </pc:sldMkLst>
        <pc:spChg chg="mod">
          <ac:chgData name="Miss L Forrest (st-johns-pri)" userId="S::l.forrest@st-johns-pri.bham.sch.uk::19aecdd5-fc98-4790-a5be-94a49260f816" providerId="AD" clId="Web-{0BE9158E-2A8E-4320-8C45-84232E9763E3}" dt="2022-06-06T16:41:22.279" v="2" actId="20577"/>
          <ac:spMkLst>
            <pc:docMk/>
            <pc:sldMk cId="3635363276" sldId="262"/>
            <ac:spMk id="4" creationId="{00000000-0000-0000-0000-000000000000}"/>
          </ac:spMkLst>
        </pc:spChg>
      </pc:sldChg>
    </pc:docChg>
  </pc:docChgLst>
  <pc:docChgLst>
    <pc:chgData name="Mrs Z BATA (st-johns-pri)" userId="S::z.bata@st-johns-pri.bham.sch.uk::9d95ad50-b989-4b70-9771-3a4860e14799" providerId="AD" clId="Web-{ECE80EEC-341C-4942-BDF6-707F5D533563}"/>
    <pc:docChg chg="modSld">
      <pc:chgData name="Mrs Z BATA (st-johns-pri)" userId="S::z.bata@st-johns-pri.bham.sch.uk::9d95ad50-b989-4b70-9771-3a4860e14799" providerId="AD" clId="Web-{ECE80EEC-341C-4942-BDF6-707F5D533563}" dt="2022-06-14T07:20:36.733" v="51" actId="1076"/>
      <pc:docMkLst>
        <pc:docMk/>
      </pc:docMkLst>
      <pc:sldChg chg="modSp">
        <pc:chgData name="Mrs Z BATA (st-johns-pri)" userId="S::z.bata@st-johns-pri.bham.sch.uk::9d95ad50-b989-4b70-9771-3a4860e14799" providerId="AD" clId="Web-{ECE80EEC-341C-4942-BDF6-707F5D533563}" dt="2022-06-14T07:19:42.777" v="43" actId="20577"/>
        <pc:sldMkLst>
          <pc:docMk/>
          <pc:sldMk cId="272721645" sldId="261"/>
        </pc:sldMkLst>
        <pc:spChg chg="mod">
          <ac:chgData name="Mrs Z BATA (st-johns-pri)" userId="S::z.bata@st-johns-pri.bham.sch.uk::9d95ad50-b989-4b70-9771-3a4860e14799" providerId="AD" clId="Web-{ECE80EEC-341C-4942-BDF6-707F5D533563}" dt="2022-06-14T07:14:05.599" v="5" actId="20577"/>
          <ac:spMkLst>
            <pc:docMk/>
            <pc:sldMk cId="272721645" sldId="261"/>
            <ac:spMk id="11" creationId="{00000000-0000-0000-0000-000000000000}"/>
          </ac:spMkLst>
        </pc:spChg>
        <pc:spChg chg="mod">
          <ac:chgData name="Mrs Z BATA (st-johns-pri)" userId="S::z.bata@st-johns-pri.bham.sch.uk::9d95ad50-b989-4b70-9771-3a4860e14799" providerId="AD" clId="Web-{ECE80EEC-341C-4942-BDF6-707F5D533563}" dt="2022-06-14T07:17:59.067" v="37" actId="20577"/>
          <ac:spMkLst>
            <pc:docMk/>
            <pc:sldMk cId="272721645" sldId="261"/>
            <ac:spMk id="53" creationId="{1EF07AA8-9F6D-4861-99ED-0BA724ABB6FC}"/>
          </ac:spMkLst>
        </pc:spChg>
        <pc:spChg chg="mod">
          <ac:chgData name="Mrs Z BATA (st-johns-pri)" userId="S::z.bata@st-johns-pri.bham.sch.uk::9d95ad50-b989-4b70-9771-3a4860e14799" providerId="AD" clId="Web-{ECE80EEC-341C-4942-BDF6-707F5D533563}" dt="2022-06-14T07:19:42.777" v="43" actId="20577"/>
          <ac:spMkLst>
            <pc:docMk/>
            <pc:sldMk cId="272721645" sldId="261"/>
            <ac:spMk id="56" creationId="{B86B8F89-D36D-4193-9279-5C73B161E688}"/>
          </ac:spMkLst>
        </pc:spChg>
      </pc:sldChg>
      <pc:sldChg chg="modSp">
        <pc:chgData name="Mrs Z BATA (st-johns-pri)" userId="S::z.bata@st-johns-pri.bham.sch.uk::9d95ad50-b989-4b70-9771-3a4860e14799" providerId="AD" clId="Web-{ECE80EEC-341C-4942-BDF6-707F5D533563}" dt="2022-06-14T07:20:36.733" v="51" actId="1076"/>
        <pc:sldMkLst>
          <pc:docMk/>
          <pc:sldMk cId="3635363276" sldId="262"/>
        </pc:sldMkLst>
        <pc:spChg chg="mod">
          <ac:chgData name="Mrs Z BATA (st-johns-pri)" userId="S::z.bata@st-johns-pri.bham.sch.uk::9d95ad50-b989-4b70-9771-3a4860e14799" providerId="AD" clId="Web-{ECE80EEC-341C-4942-BDF6-707F5D533563}" dt="2022-06-14T07:20:09.560" v="47" actId="1076"/>
          <ac:spMkLst>
            <pc:docMk/>
            <pc:sldMk cId="3635363276" sldId="262"/>
            <ac:spMk id="53" creationId="{1EF07AA8-9F6D-4861-99ED-0BA724ABB6FC}"/>
          </ac:spMkLst>
        </pc:spChg>
        <pc:spChg chg="mod">
          <ac:chgData name="Mrs Z BATA (st-johns-pri)" userId="S::z.bata@st-johns-pri.bham.sch.uk::9d95ad50-b989-4b70-9771-3a4860e14799" providerId="AD" clId="Web-{ECE80EEC-341C-4942-BDF6-707F5D533563}" dt="2022-06-14T07:20:36.733" v="51" actId="1076"/>
          <ac:spMkLst>
            <pc:docMk/>
            <pc:sldMk cId="3635363276" sldId="262"/>
            <ac:spMk id="54" creationId="{BF03EE7F-67CD-4340-8574-F645F4D55176}"/>
          </ac:spMkLst>
        </pc:spChg>
      </pc:sldChg>
    </pc:docChg>
  </pc:docChgLst>
  <pc:docChgLst>
    <pc:chgData name="Miss L Forrest (st-johns-pri)" userId="S::l.forrest@st-johns-pri.bham.sch.uk::19aecdd5-fc98-4790-a5be-94a49260f816" providerId="AD" clId="Web-{5EFFD633-F52F-4B8A-AF4F-A12BEC714597}"/>
    <pc:docChg chg="modSld">
      <pc:chgData name="Miss L Forrest (st-johns-pri)" userId="S::l.forrest@st-johns-pri.bham.sch.uk::19aecdd5-fc98-4790-a5be-94a49260f816" providerId="AD" clId="Web-{5EFFD633-F52F-4B8A-AF4F-A12BEC714597}" dt="2022-06-25T10:45:05.297" v="121"/>
      <pc:docMkLst>
        <pc:docMk/>
      </pc:docMkLst>
      <pc:sldChg chg="addSp delSp modSp">
        <pc:chgData name="Miss L Forrest (st-johns-pri)" userId="S::l.forrest@st-johns-pri.bham.sch.uk::19aecdd5-fc98-4790-a5be-94a49260f816" providerId="AD" clId="Web-{5EFFD633-F52F-4B8A-AF4F-A12BEC714597}" dt="2022-06-25T10:45:05.297" v="121"/>
        <pc:sldMkLst>
          <pc:docMk/>
          <pc:sldMk cId="272721645" sldId="261"/>
        </pc:sldMkLst>
        <pc:spChg chg="add">
          <ac:chgData name="Miss L Forrest (st-johns-pri)" userId="S::l.forrest@st-johns-pri.bham.sch.uk::19aecdd5-fc98-4790-a5be-94a49260f816" providerId="AD" clId="Web-{5EFFD633-F52F-4B8A-AF4F-A12BEC714597}" dt="2022-06-25T10:45:05.297" v="121"/>
          <ac:spMkLst>
            <pc:docMk/>
            <pc:sldMk cId="272721645" sldId="261"/>
            <ac:spMk id="3" creationId="{C74AA86B-AE14-A901-6BCD-090709DC17A0}"/>
          </ac:spMkLst>
        </pc:spChg>
        <pc:spChg chg="del mod">
          <ac:chgData name="Miss L Forrest (st-johns-pri)" userId="S::l.forrest@st-johns-pri.bham.sch.uk::19aecdd5-fc98-4790-a5be-94a49260f816" providerId="AD" clId="Web-{5EFFD633-F52F-4B8A-AF4F-A12BEC714597}" dt="2022-06-25T10:45:01.078" v="120"/>
          <ac:spMkLst>
            <pc:docMk/>
            <pc:sldMk cId="272721645" sldId="261"/>
            <ac:spMk id="11" creationId="{00000000-0000-0000-0000-000000000000}"/>
          </ac:spMkLst>
        </pc:spChg>
        <pc:spChg chg="mod">
          <ac:chgData name="Miss L Forrest (st-johns-pri)" userId="S::l.forrest@st-johns-pri.bham.sch.uk::19aecdd5-fc98-4790-a5be-94a49260f816" providerId="AD" clId="Web-{5EFFD633-F52F-4B8A-AF4F-A12BEC714597}" dt="2022-06-25T10:43:00.134" v="99" actId="20577"/>
          <ac:spMkLst>
            <pc:docMk/>
            <pc:sldMk cId="272721645" sldId="261"/>
            <ac:spMk id="33" creationId="{F60E0130-5402-44EE-B7D2-9DAF2E26B73B}"/>
          </ac:spMkLst>
        </pc:spChg>
        <pc:spChg chg="del mod">
          <ac:chgData name="Miss L Forrest (st-johns-pri)" userId="S::l.forrest@st-johns-pri.bham.sch.uk::19aecdd5-fc98-4790-a5be-94a49260f816" providerId="AD" clId="Web-{5EFFD633-F52F-4B8A-AF4F-A12BEC714597}" dt="2022-06-25T10:44:59.781" v="119"/>
          <ac:spMkLst>
            <pc:docMk/>
            <pc:sldMk cId="272721645" sldId="261"/>
            <ac:spMk id="53" creationId="{1EF07AA8-9F6D-4861-99ED-0BA724ABB6FC}"/>
          </ac:spMkLst>
        </pc:spChg>
        <pc:spChg chg="del mod">
          <ac:chgData name="Miss L Forrest (st-johns-pri)" userId="S::l.forrest@st-johns-pri.bham.sch.uk::19aecdd5-fc98-4790-a5be-94a49260f816" providerId="AD" clId="Web-{5EFFD633-F52F-4B8A-AF4F-A12BEC714597}" dt="2022-06-25T10:41:36.504" v="70"/>
          <ac:spMkLst>
            <pc:docMk/>
            <pc:sldMk cId="272721645" sldId="261"/>
            <ac:spMk id="56" creationId="{B86B8F89-D36D-4193-9279-5C73B161E688}"/>
          </ac:spMkLst>
        </pc:spChg>
      </pc:sldChg>
      <pc:sldChg chg="addSp delSp modSp">
        <pc:chgData name="Miss L Forrest (st-johns-pri)" userId="S::l.forrest@st-johns-pri.bham.sch.uk::19aecdd5-fc98-4790-a5be-94a49260f816" providerId="AD" clId="Web-{5EFFD633-F52F-4B8A-AF4F-A12BEC714597}" dt="2022-06-25T10:44:40.515" v="118" actId="14100"/>
        <pc:sldMkLst>
          <pc:docMk/>
          <pc:sldMk cId="3635363276" sldId="262"/>
        </pc:sldMkLst>
        <pc:spChg chg="add mod">
          <ac:chgData name="Miss L Forrest (st-johns-pri)" userId="S::l.forrest@st-johns-pri.bham.sch.uk::19aecdd5-fc98-4790-a5be-94a49260f816" providerId="AD" clId="Web-{5EFFD633-F52F-4B8A-AF4F-A12BEC714597}" dt="2022-06-25T10:44:40.515" v="118" actId="14100"/>
          <ac:spMkLst>
            <pc:docMk/>
            <pc:sldMk cId="3635363276" sldId="262"/>
            <ac:spMk id="3" creationId="{B4BEDC95-5045-0514-3FDA-CE9D50CC8980}"/>
          </ac:spMkLst>
        </pc:spChg>
        <pc:spChg chg="add mod">
          <ac:chgData name="Miss L Forrest (st-johns-pri)" userId="S::l.forrest@st-johns-pri.bham.sch.uk::19aecdd5-fc98-4790-a5be-94a49260f816" providerId="AD" clId="Web-{5EFFD633-F52F-4B8A-AF4F-A12BEC714597}" dt="2022-06-25T10:44:22.717" v="111" actId="20577"/>
          <ac:spMkLst>
            <pc:docMk/>
            <pc:sldMk cId="3635363276" sldId="262"/>
            <ac:spMk id="6" creationId="{D97EEF11-F851-F686-C78F-18E059941237}"/>
          </ac:spMkLst>
        </pc:spChg>
        <pc:spChg chg="del">
          <ac:chgData name="Miss L Forrest (st-johns-pri)" userId="S::l.forrest@st-johns-pri.bham.sch.uk::19aecdd5-fc98-4790-a5be-94a49260f816" providerId="AD" clId="Web-{5EFFD633-F52F-4B8A-AF4F-A12BEC714597}" dt="2022-06-25T10:43:40.527" v="102"/>
          <ac:spMkLst>
            <pc:docMk/>
            <pc:sldMk cId="3635363276" sldId="262"/>
            <ac:spMk id="11" creationId="{00000000-0000-0000-0000-000000000000}"/>
          </ac:spMkLst>
        </pc:spChg>
        <pc:spChg chg="mod">
          <ac:chgData name="Miss L Forrest (st-johns-pri)" userId="S::l.forrest@st-johns-pri.bham.sch.uk::19aecdd5-fc98-4790-a5be-94a49260f816" providerId="AD" clId="Web-{5EFFD633-F52F-4B8A-AF4F-A12BEC714597}" dt="2022-06-25T10:43:38.761" v="101" actId="20577"/>
          <ac:spMkLst>
            <pc:docMk/>
            <pc:sldMk cId="3635363276" sldId="262"/>
            <ac:spMk id="33" creationId="{F60E0130-5402-44EE-B7D2-9DAF2E26B73B}"/>
          </ac:spMkLst>
        </pc:spChg>
        <pc:spChg chg="del">
          <ac:chgData name="Miss L Forrest (st-johns-pri)" userId="S::l.forrest@st-johns-pri.bham.sch.uk::19aecdd5-fc98-4790-a5be-94a49260f816" providerId="AD" clId="Web-{5EFFD633-F52F-4B8A-AF4F-A12BEC714597}" dt="2022-06-25T10:43:52.356" v="104"/>
          <ac:spMkLst>
            <pc:docMk/>
            <pc:sldMk cId="3635363276" sldId="262"/>
            <ac:spMk id="53" creationId="{1EF07AA8-9F6D-4861-99ED-0BA724ABB6FC}"/>
          </ac:spMkLst>
        </pc:spChg>
        <pc:spChg chg="del">
          <ac:chgData name="Miss L Forrest (st-johns-pri)" userId="S::l.forrest@st-johns-pri.bham.sch.uk::19aecdd5-fc98-4790-a5be-94a49260f816" providerId="AD" clId="Web-{5EFFD633-F52F-4B8A-AF4F-A12BEC714597}" dt="2022-06-25T10:43:50.277" v="103"/>
          <ac:spMkLst>
            <pc:docMk/>
            <pc:sldMk cId="3635363276" sldId="262"/>
            <ac:spMk id="54" creationId="{BF03EE7F-67CD-4340-8574-F645F4D55176}"/>
          </ac:spMkLst>
        </pc:spChg>
      </pc:sldChg>
    </pc:docChg>
  </pc:docChgLst>
  <pc:docChgLst>
    <pc:chgData name="Miss L Forrest (st-johns-pri)" userId="S::l.forrest@st-johns-pri.bham.sch.uk::19aecdd5-fc98-4790-a5be-94a49260f816" providerId="AD" clId="Web-{6CC1CAF1-A18A-4959-923C-C1E638A00FDE}"/>
    <pc:docChg chg="modSld">
      <pc:chgData name="Miss L Forrest (st-johns-pri)" userId="S::l.forrest@st-johns-pri.bham.sch.uk::19aecdd5-fc98-4790-a5be-94a49260f816" providerId="AD" clId="Web-{6CC1CAF1-A18A-4959-923C-C1E638A00FDE}" dt="2022-05-07T13:01:59.610" v="4" actId="20577"/>
      <pc:docMkLst>
        <pc:docMk/>
      </pc:docMkLst>
      <pc:sldChg chg="modSp">
        <pc:chgData name="Miss L Forrest (st-johns-pri)" userId="S::l.forrest@st-johns-pri.bham.sch.uk::19aecdd5-fc98-4790-a5be-94a49260f816" providerId="AD" clId="Web-{6CC1CAF1-A18A-4959-923C-C1E638A00FDE}" dt="2022-05-07T13:01:52.578" v="1" actId="20577"/>
        <pc:sldMkLst>
          <pc:docMk/>
          <pc:sldMk cId="272721645" sldId="261"/>
        </pc:sldMkLst>
        <pc:spChg chg="mod">
          <ac:chgData name="Miss L Forrest (st-johns-pri)" userId="S::l.forrest@st-johns-pri.bham.sch.uk::19aecdd5-fc98-4790-a5be-94a49260f816" providerId="AD" clId="Web-{6CC1CAF1-A18A-4959-923C-C1E638A00FDE}" dt="2022-05-07T13:01:52.578" v="1" actId="20577"/>
          <ac:spMkLst>
            <pc:docMk/>
            <pc:sldMk cId="272721645" sldId="261"/>
            <ac:spMk id="4" creationId="{00000000-0000-0000-0000-000000000000}"/>
          </ac:spMkLst>
        </pc:spChg>
      </pc:sldChg>
      <pc:sldChg chg="modSp">
        <pc:chgData name="Miss L Forrest (st-johns-pri)" userId="S::l.forrest@st-johns-pri.bham.sch.uk::19aecdd5-fc98-4790-a5be-94a49260f816" providerId="AD" clId="Web-{6CC1CAF1-A18A-4959-923C-C1E638A00FDE}" dt="2022-05-07T13:01:59.610" v="4" actId="20577"/>
        <pc:sldMkLst>
          <pc:docMk/>
          <pc:sldMk cId="3635363276" sldId="262"/>
        </pc:sldMkLst>
        <pc:spChg chg="mod">
          <ac:chgData name="Miss L Forrest (st-johns-pri)" userId="S::l.forrest@st-johns-pri.bham.sch.uk::19aecdd5-fc98-4790-a5be-94a49260f816" providerId="AD" clId="Web-{6CC1CAF1-A18A-4959-923C-C1E638A00FDE}" dt="2022-05-07T13:01:59.610" v="4" actId="20577"/>
          <ac:spMkLst>
            <pc:docMk/>
            <pc:sldMk cId="3635363276" sldId="262"/>
            <ac:spMk id="4" creationId="{00000000-0000-0000-0000-000000000000}"/>
          </ac:spMkLst>
        </pc:spChg>
      </pc:sldChg>
    </pc:docChg>
  </pc:docChgLst>
  <pc:docChgLst>
    <pc:chgData name="Miss L Forrest (st-johns-pri)" userId="S::l.forrest@st-johns-pri.bham.sch.uk::19aecdd5-fc98-4790-a5be-94a49260f816" providerId="AD" clId="Web-{D742C6F2-4F67-4640-97A6-7720D9786C56}"/>
    <pc:docChg chg="modSld">
      <pc:chgData name="Miss L Forrest (st-johns-pri)" userId="S::l.forrest@st-johns-pri.bham.sch.uk::19aecdd5-fc98-4790-a5be-94a49260f816" providerId="AD" clId="Web-{D742C6F2-4F67-4640-97A6-7720D9786C56}" dt="2022-05-07T13:08:58.339" v="9" actId="20577"/>
      <pc:docMkLst>
        <pc:docMk/>
      </pc:docMkLst>
      <pc:sldChg chg="modSp">
        <pc:chgData name="Miss L Forrest (st-johns-pri)" userId="S::l.forrest@st-johns-pri.bham.sch.uk::19aecdd5-fc98-4790-a5be-94a49260f816" providerId="AD" clId="Web-{D742C6F2-4F67-4640-97A6-7720D9786C56}" dt="2022-05-07T13:08:51.229" v="7" actId="20577"/>
        <pc:sldMkLst>
          <pc:docMk/>
          <pc:sldMk cId="272721645" sldId="261"/>
        </pc:sldMkLst>
        <pc:spChg chg="mod">
          <ac:chgData name="Miss L Forrest (st-johns-pri)" userId="S::l.forrest@st-johns-pri.bham.sch.uk::19aecdd5-fc98-4790-a5be-94a49260f816" providerId="AD" clId="Web-{D742C6F2-4F67-4640-97A6-7720D9786C56}" dt="2022-05-07T13:08:51.229" v="7" actId="20577"/>
          <ac:spMkLst>
            <pc:docMk/>
            <pc:sldMk cId="272721645" sldId="261"/>
            <ac:spMk id="4" creationId="{00000000-0000-0000-0000-000000000000}"/>
          </ac:spMkLst>
        </pc:spChg>
      </pc:sldChg>
      <pc:sldChg chg="modSp">
        <pc:chgData name="Miss L Forrest (st-johns-pri)" userId="S::l.forrest@st-johns-pri.bham.sch.uk::19aecdd5-fc98-4790-a5be-94a49260f816" providerId="AD" clId="Web-{D742C6F2-4F67-4640-97A6-7720D9786C56}" dt="2022-05-07T13:08:58.339" v="9" actId="20577"/>
        <pc:sldMkLst>
          <pc:docMk/>
          <pc:sldMk cId="3635363276" sldId="262"/>
        </pc:sldMkLst>
        <pc:spChg chg="mod">
          <ac:chgData name="Miss L Forrest (st-johns-pri)" userId="S::l.forrest@st-johns-pri.bham.sch.uk::19aecdd5-fc98-4790-a5be-94a49260f816" providerId="AD" clId="Web-{D742C6F2-4F67-4640-97A6-7720D9786C56}" dt="2022-05-07T13:08:58.339" v="9" actId="20577"/>
          <ac:spMkLst>
            <pc:docMk/>
            <pc:sldMk cId="3635363276" sldId="262"/>
            <ac:spMk id="4" creationId="{00000000-0000-0000-0000-000000000000}"/>
          </ac:spMkLst>
        </pc:spChg>
      </pc:sldChg>
    </pc:docChg>
  </pc:docChgLst>
  <pc:docChgLst>
    <pc:chgData name="Mrs Z BATA (st-johns-pri)" userId="S::z.bata@st-johns-pri.bham.sch.uk::9d95ad50-b989-4b70-9771-3a4860e14799" providerId="AD" clId="Web-{C6FD1089-1EF1-4AB9-9CBF-B40193AAAEF6}"/>
    <pc:docChg chg="modSld">
      <pc:chgData name="Mrs Z BATA (st-johns-pri)" userId="S::z.bata@st-johns-pri.bham.sch.uk::9d95ad50-b989-4b70-9771-3a4860e14799" providerId="AD" clId="Web-{C6FD1089-1EF1-4AB9-9CBF-B40193AAAEF6}" dt="2022-06-14T07:12:01.727" v="138" actId="20577"/>
      <pc:docMkLst>
        <pc:docMk/>
      </pc:docMkLst>
      <pc:sldChg chg="modSp">
        <pc:chgData name="Mrs Z BATA (st-johns-pri)" userId="S::z.bata@st-johns-pri.bham.sch.uk::9d95ad50-b989-4b70-9771-3a4860e14799" providerId="AD" clId="Web-{C6FD1089-1EF1-4AB9-9CBF-B40193AAAEF6}" dt="2022-06-14T07:12:01.727" v="138" actId="20577"/>
        <pc:sldMkLst>
          <pc:docMk/>
          <pc:sldMk cId="272721645" sldId="261"/>
        </pc:sldMkLst>
        <pc:spChg chg="mod">
          <ac:chgData name="Mrs Z BATA (st-johns-pri)" userId="S::z.bata@st-johns-pri.bham.sch.uk::9d95ad50-b989-4b70-9771-3a4860e14799" providerId="AD" clId="Web-{C6FD1089-1EF1-4AB9-9CBF-B40193AAAEF6}" dt="2022-06-14T07:10:12.990" v="44" actId="1076"/>
          <ac:spMkLst>
            <pc:docMk/>
            <pc:sldMk cId="272721645" sldId="261"/>
            <ac:spMk id="11" creationId="{00000000-0000-0000-0000-000000000000}"/>
          </ac:spMkLst>
        </pc:spChg>
        <pc:spChg chg="mod">
          <ac:chgData name="Mrs Z BATA (st-johns-pri)" userId="S::z.bata@st-johns-pri.bham.sch.uk::9d95ad50-b989-4b70-9771-3a4860e14799" providerId="AD" clId="Web-{C6FD1089-1EF1-4AB9-9CBF-B40193AAAEF6}" dt="2022-06-14T07:12:01.727" v="138" actId="20577"/>
          <ac:spMkLst>
            <pc:docMk/>
            <pc:sldMk cId="272721645" sldId="261"/>
            <ac:spMk id="53" creationId="{1EF07AA8-9F6D-4861-99ED-0BA724ABB6FC}"/>
          </ac:spMkLst>
        </pc:spChg>
        <pc:spChg chg="mod">
          <ac:chgData name="Mrs Z BATA (st-johns-pri)" userId="S::z.bata@st-johns-pri.bham.sch.uk::9d95ad50-b989-4b70-9771-3a4860e14799" providerId="AD" clId="Web-{C6FD1089-1EF1-4AB9-9CBF-B40193AAAEF6}" dt="2022-06-14T07:10:57.491" v="45" actId="1076"/>
          <ac:spMkLst>
            <pc:docMk/>
            <pc:sldMk cId="272721645" sldId="261"/>
            <ac:spMk id="56" creationId="{B86B8F89-D36D-4193-9279-5C73B161E688}"/>
          </ac:spMkLst>
        </pc:spChg>
      </pc:sldChg>
    </pc:docChg>
  </pc:docChgLst>
  <pc:docChgLst>
    <pc:chgData name="Miss L Forrest (st-johns-pri)" userId="S::l.forrest@st-johns-pri.bham.sch.uk::19aecdd5-fc98-4790-a5be-94a49260f816" providerId="AD" clId="Web-{249403A1-07A3-4B29-AC8D-15D1F40AA440}"/>
    <pc:docChg chg="modSld">
      <pc:chgData name="Miss L Forrest (st-johns-pri)" userId="S::l.forrest@st-johns-pri.bham.sch.uk::19aecdd5-fc98-4790-a5be-94a49260f816" providerId="AD" clId="Web-{249403A1-07A3-4B29-AC8D-15D1F40AA440}" dt="2022-05-07T12:43:13.033" v="8" actId="20577"/>
      <pc:docMkLst>
        <pc:docMk/>
      </pc:docMkLst>
      <pc:sldChg chg="modSp">
        <pc:chgData name="Miss L Forrest (st-johns-pri)" userId="S::l.forrest@st-johns-pri.bham.sch.uk::19aecdd5-fc98-4790-a5be-94a49260f816" providerId="AD" clId="Web-{249403A1-07A3-4B29-AC8D-15D1F40AA440}" dt="2022-05-07T12:42:56.735" v="4" actId="20577"/>
        <pc:sldMkLst>
          <pc:docMk/>
          <pc:sldMk cId="272721645" sldId="261"/>
        </pc:sldMkLst>
        <pc:spChg chg="mod">
          <ac:chgData name="Miss L Forrest (st-johns-pri)" userId="S::l.forrest@st-johns-pri.bham.sch.uk::19aecdd5-fc98-4790-a5be-94a49260f816" providerId="AD" clId="Web-{249403A1-07A3-4B29-AC8D-15D1F40AA440}" dt="2022-05-07T12:42:46.109" v="0" actId="20577"/>
          <ac:spMkLst>
            <pc:docMk/>
            <pc:sldMk cId="272721645" sldId="261"/>
            <ac:spMk id="4" creationId="{00000000-0000-0000-0000-000000000000}"/>
          </ac:spMkLst>
        </pc:spChg>
        <pc:spChg chg="mod">
          <ac:chgData name="Miss L Forrest (st-johns-pri)" userId="S::l.forrest@st-johns-pri.bham.sch.uk::19aecdd5-fc98-4790-a5be-94a49260f816" providerId="AD" clId="Web-{249403A1-07A3-4B29-AC8D-15D1F40AA440}" dt="2022-05-07T12:42:56.735" v="4" actId="20577"/>
          <ac:spMkLst>
            <pc:docMk/>
            <pc:sldMk cId="272721645" sldId="261"/>
            <ac:spMk id="53" creationId="{1EF07AA8-9F6D-4861-99ED-0BA724ABB6FC}"/>
          </ac:spMkLst>
        </pc:spChg>
      </pc:sldChg>
      <pc:sldChg chg="modSp">
        <pc:chgData name="Miss L Forrest (st-johns-pri)" userId="S::l.forrest@st-johns-pri.bham.sch.uk::19aecdd5-fc98-4790-a5be-94a49260f816" providerId="AD" clId="Web-{249403A1-07A3-4B29-AC8D-15D1F40AA440}" dt="2022-05-07T12:43:13.033" v="8" actId="20577"/>
        <pc:sldMkLst>
          <pc:docMk/>
          <pc:sldMk cId="3635363276" sldId="262"/>
        </pc:sldMkLst>
        <pc:spChg chg="mod">
          <ac:chgData name="Miss L Forrest (st-johns-pri)" userId="S::l.forrest@st-johns-pri.bham.sch.uk::19aecdd5-fc98-4790-a5be-94a49260f816" providerId="AD" clId="Web-{249403A1-07A3-4B29-AC8D-15D1F40AA440}" dt="2022-05-07T12:43:13.033" v="8" actId="20577"/>
          <ac:spMkLst>
            <pc:docMk/>
            <pc:sldMk cId="3635363276" sldId="262"/>
            <ac:spMk id="4" creationId="{00000000-0000-0000-0000-000000000000}"/>
          </ac:spMkLst>
        </pc:spChg>
        <pc:spChg chg="mod">
          <ac:chgData name="Miss L Forrest (st-johns-pri)" userId="S::l.forrest@st-johns-pri.bham.sch.uk::19aecdd5-fc98-4790-a5be-94a49260f816" providerId="AD" clId="Web-{249403A1-07A3-4B29-AC8D-15D1F40AA440}" dt="2022-05-07T12:43:05.470" v="6" actId="20577"/>
          <ac:spMkLst>
            <pc:docMk/>
            <pc:sldMk cId="3635363276" sldId="262"/>
            <ac:spMk id="53" creationId="{1EF07AA8-9F6D-4861-99ED-0BA724ABB6FC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AE185B-262E-4437-ABB7-B12C5CC968FB}" type="datetimeFigureOut">
              <a:rPr lang="en-GB" smtClean="0"/>
              <a:t>25/06/2022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6D126E-0A1B-4F92-9508-761CAB32C6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58463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6D126E-0A1B-4F92-9508-761CAB32C6F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3355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6D126E-0A1B-4F92-9508-761CAB32C6FC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94204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A2ADE-BC76-427D-A0A3-DA03F3CFE287}" type="datetimeFigureOut">
              <a:rPr lang="en-GB" smtClean="0"/>
              <a:t>25/06/2022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34A2-3BAA-448E-B02B-CD36BBF382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7157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A2ADE-BC76-427D-A0A3-DA03F3CFE287}" type="datetimeFigureOut">
              <a:rPr lang="en-GB" smtClean="0"/>
              <a:t>25/06/2022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34A2-3BAA-448E-B02B-CD36BBF382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6186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A2ADE-BC76-427D-A0A3-DA03F3CFE287}" type="datetimeFigureOut">
              <a:rPr lang="en-GB" smtClean="0"/>
              <a:t>25/06/2022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34A2-3BAA-448E-B02B-CD36BBF382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39605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A2ADE-BC76-427D-A0A3-DA03F3CFE287}" type="datetimeFigureOut">
              <a:rPr lang="en-GB" smtClean="0"/>
              <a:t>25/06/2022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34A2-3BAA-448E-B02B-CD36BBF382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95749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A2ADE-BC76-427D-A0A3-DA03F3CFE287}" type="datetimeFigureOut">
              <a:rPr lang="en-GB" smtClean="0"/>
              <a:t>25/06/2022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34A2-3BAA-448E-B02B-CD36BBF382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30064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A2ADE-BC76-427D-A0A3-DA03F3CFE287}" type="datetimeFigureOut">
              <a:rPr lang="en-GB" smtClean="0"/>
              <a:t>25/06/2022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34A2-3BAA-448E-B02B-CD36BBF382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49781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A2ADE-BC76-427D-A0A3-DA03F3CFE287}" type="datetimeFigureOut">
              <a:rPr lang="en-GB" smtClean="0"/>
              <a:t>25/06/2022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34A2-3BAA-448E-B02B-CD36BBF382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11749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A2ADE-BC76-427D-A0A3-DA03F3CFE287}" type="datetimeFigureOut">
              <a:rPr lang="en-GB" smtClean="0"/>
              <a:t>25/06/2022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34A2-3BAA-448E-B02B-CD36BBF382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76438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A2ADE-BC76-427D-A0A3-DA03F3CFE287}" type="datetimeFigureOut">
              <a:rPr lang="en-GB" smtClean="0"/>
              <a:t>25/06/2022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34A2-3BAA-448E-B02B-CD36BBF382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41348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A2ADE-BC76-427D-A0A3-DA03F3CFE287}" type="datetimeFigureOut">
              <a:rPr lang="en-GB" smtClean="0"/>
              <a:t>25/06/2022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34A2-3BAA-448E-B02B-CD36BBF382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1610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A2ADE-BC76-427D-A0A3-DA03F3CFE287}" type="datetimeFigureOut">
              <a:rPr lang="en-GB" smtClean="0"/>
              <a:t>25/06/2022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34A2-3BAA-448E-B02B-CD36BBF382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94122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A2ADE-BC76-427D-A0A3-DA03F3CFE287}" type="datetimeFigureOut">
              <a:rPr lang="en-GB" smtClean="0"/>
              <a:t>25/06/2022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DD34A2-3BAA-448E-B02B-CD36BBF382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61034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96043" y="148595"/>
            <a:ext cx="8913327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tabLst>
                <a:tab pos="6096000" algn="l"/>
              </a:tabLst>
            </a:pPr>
            <a:r>
              <a:rPr lang="en-GB" sz="2000" b="1" dirty="0"/>
              <a:t> Challenging High Attaining Pupils in DT      Lower School Y1 – Y3</a:t>
            </a:r>
          </a:p>
        </p:txBody>
      </p:sp>
      <p:sp>
        <p:nvSpPr>
          <p:cNvPr id="9" name="Rectangle 8"/>
          <p:cNvSpPr/>
          <p:nvPr/>
        </p:nvSpPr>
        <p:spPr>
          <a:xfrm>
            <a:off x="7043958" y="1481152"/>
            <a:ext cx="2718409" cy="246221"/>
          </a:xfrm>
          <a:prstGeom prst="rect">
            <a:avLst/>
          </a:prstGeom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endParaRPr lang="en-GB" sz="1000">
              <a:solidFill>
                <a:schemeClr val="tx1"/>
              </a:solidFill>
            </a:endParaRPr>
          </a:p>
        </p:txBody>
      </p:sp>
      <p:pic>
        <p:nvPicPr>
          <p:cNvPr id="29" name="Picture 2" descr="Greet TS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996" y="244473"/>
            <a:ext cx="747612" cy="299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200390" y="721994"/>
            <a:ext cx="9439524" cy="2423997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0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02BD2CE-18A0-4733-8194-24F02D93105B}"/>
              </a:ext>
            </a:extLst>
          </p:cNvPr>
          <p:cNvSpPr/>
          <p:nvPr/>
        </p:nvSpPr>
        <p:spPr>
          <a:xfrm>
            <a:off x="338228" y="888292"/>
            <a:ext cx="157222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Bloom’s Taxonomy</a:t>
            </a:r>
            <a:endParaRPr lang="en-GB" sz="1400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60E0130-5402-44EE-B7D2-9DAF2E26B73B}"/>
              </a:ext>
            </a:extLst>
          </p:cNvPr>
          <p:cNvSpPr txBox="1"/>
          <p:nvPr/>
        </p:nvSpPr>
        <p:spPr>
          <a:xfrm>
            <a:off x="1983920" y="752488"/>
            <a:ext cx="7540515" cy="195438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100" b="1" dirty="0">
                <a:solidFill>
                  <a:srgbClr val="002060"/>
                </a:solidFill>
                <a:cs typeface="Calibri"/>
              </a:rPr>
              <a:t>Greater Depth is NOT about just knowing more information!</a:t>
            </a:r>
          </a:p>
          <a:p>
            <a:endParaRPr lang="en-GB" sz="1100" dirty="0">
              <a:solidFill>
                <a:srgbClr val="000000"/>
              </a:solidFill>
              <a:cs typeface="Calibri"/>
            </a:endParaRPr>
          </a:p>
          <a:p>
            <a:r>
              <a:rPr lang="en-GB" sz="1100" b="1" u="sng" dirty="0">
                <a:solidFill>
                  <a:srgbClr val="000000"/>
                </a:solidFill>
                <a:cs typeface="Calibri"/>
              </a:rPr>
              <a:t>General</a:t>
            </a:r>
          </a:p>
          <a:p>
            <a:r>
              <a:rPr lang="en-GB" sz="1100" b="1" u="sng" dirty="0">
                <a:solidFill>
                  <a:srgbClr val="FF0000"/>
                </a:solidFill>
                <a:cs typeface="Calibri"/>
              </a:rPr>
              <a:t>Cooperative learning  </a:t>
            </a:r>
            <a:r>
              <a:rPr lang="en-GB" sz="1100" dirty="0">
                <a:solidFill>
                  <a:srgbClr val="000000"/>
                </a:solidFill>
                <a:cs typeface="Calibri"/>
              </a:rPr>
              <a:t> Learners can lead, explain and teach concepts to others (recall, explain, question).</a:t>
            </a:r>
          </a:p>
          <a:p>
            <a:r>
              <a:rPr lang="en-GB" sz="1100" b="1" u="sng" dirty="0">
                <a:solidFill>
                  <a:srgbClr val="FF0000"/>
                </a:solidFill>
                <a:cs typeface="Calibri"/>
              </a:rPr>
              <a:t>Level of independence </a:t>
            </a:r>
            <a:r>
              <a:rPr lang="en-GB" sz="1100" dirty="0">
                <a:solidFill>
                  <a:srgbClr val="000000"/>
                </a:solidFill>
                <a:cs typeface="Calibri"/>
              </a:rPr>
              <a:t>Learners should  tackle more difficult tasks with greater levels of independence.</a:t>
            </a:r>
          </a:p>
          <a:p>
            <a:r>
              <a:rPr lang="en-GB" sz="1100" b="1" u="sng" dirty="0">
                <a:solidFill>
                  <a:srgbClr val="FF0000"/>
                </a:solidFill>
                <a:cs typeface="Calibri"/>
              </a:rPr>
              <a:t>Higher Order Skills  </a:t>
            </a:r>
            <a:r>
              <a:rPr lang="en-GB" sz="1100" dirty="0">
                <a:solidFill>
                  <a:srgbClr val="000000"/>
                </a:solidFill>
                <a:cs typeface="Calibri"/>
              </a:rPr>
              <a:t> Learners access deeper level of interpreting, questioning and analysing through questioning and tasks.</a:t>
            </a:r>
          </a:p>
          <a:p>
            <a:r>
              <a:rPr lang="en-GB" sz="1100" b="1" u="sng" dirty="0">
                <a:solidFill>
                  <a:srgbClr val="FF0000"/>
                </a:solidFill>
                <a:cs typeface="Calibri"/>
              </a:rPr>
              <a:t>Applying learning in history within the subject </a:t>
            </a:r>
            <a:r>
              <a:rPr lang="en-GB" sz="1100" dirty="0">
                <a:solidFill>
                  <a:srgbClr val="000000"/>
                </a:solidFill>
                <a:cs typeface="Calibri"/>
              </a:rPr>
              <a:t>e.g. connecting learning from  </a:t>
            </a:r>
            <a:r>
              <a:rPr lang="en-GB" sz="1100" i="1" dirty="0">
                <a:solidFill>
                  <a:srgbClr val="000000"/>
                </a:solidFill>
                <a:cs typeface="Calibri"/>
              </a:rPr>
              <a:t>previous year groups</a:t>
            </a:r>
          </a:p>
          <a:p>
            <a:r>
              <a:rPr lang="en-GB" sz="1100" b="1" u="sng" dirty="0">
                <a:solidFill>
                  <a:srgbClr val="FF0000"/>
                </a:solidFill>
                <a:cs typeface="Calibri"/>
              </a:rPr>
              <a:t>Applying learning in history to other subjects and disciplines </a:t>
            </a:r>
            <a:r>
              <a:rPr lang="en-GB" sz="1100" dirty="0">
                <a:solidFill>
                  <a:srgbClr val="000000"/>
                </a:solidFill>
                <a:cs typeface="Calibri"/>
              </a:rPr>
              <a:t>e.g. maths /measuring and art/design</a:t>
            </a:r>
            <a:endParaRPr lang="en-GB" sz="1100">
              <a:solidFill>
                <a:srgbClr val="000000"/>
              </a:solidFill>
              <a:cs typeface="Calibri"/>
            </a:endParaRPr>
          </a:p>
          <a:p>
            <a:r>
              <a:rPr lang="en-GB" sz="1100" b="1" u="sng" dirty="0">
                <a:solidFill>
                  <a:srgbClr val="FF0000"/>
                </a:solidFill>
                <a:cs typeface="Calibri"/>
              </a:rPr>
              <a:t>Confidence to investigate puzzles  </a:t>
            </a:r>
            <a:r>
              <a:rPr lang="en-GB" sz="1100" dirty="0">
                <a:solidFill>
                  <a:srgbClr val="000000"/>
                </a:solidFill>
                <a:cs typeface="Calibri"/>
              </a:rPr>
              <a:t>GD learners thrive on puzzles and big questions </a:t>
            </a:r>
          </a:p>
          <a:p>
            <a:r>
              <a:rPr lang="en-GB" sz="1100" b="1" u="sng" dirty="0">
                <a:solidFill>
                  <a:srgbClr val="FF0000"/>
                </a:solidFill>
                <a:cs typeface="Calibri"/>
              </a:rPr>
              <a:t>Evaluate others’ work</a:t>
            </a:r>
          </a:p>
          <a:p>
            <a:r>
              <a:rPr lang="en-GB" sz="1100" b="1" u="sng" dirty="0">
                <a:solidFill>
                  <a:srgbClr val="FF0000"/>
                </a:solidFill>
                <a:cs typeface="Calibri"/>
              </a:rPr>
              <a:t>Command</a:t>
            </a:r>
            <a:r>
              <a:rPr lang="en-GB" sz="1100" b="1" dirty="0">
                <a:solidFill>
                  <a:srgbClr val="FF0000"/>
                </a:solidFill>
                <a:cs typeface="Calibri"/>
              </a:rPr>
              <a:t> </a:t>
            </a:r>
            <a:r>
              <a:rPr lang="en-GB" sz="1100" dirty="0">
                <a:solidFill>
                  <a:srgbClr val="000000"/>
                </a:solidFill>
                <a:cs typeface="Calibri"/>
              </a:rPr>
              <a:t>  GD learners can take disparate bits of information from sources and bring them together to create a piece of work.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9CDE3A75-8B08-499A-A19B-369ED092BE6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-1" t="801" r="-14" b="-1"/>
          <a:stretch/>
        </p:blipFill>
        <p:spPr>
          <a:xfrm>
            <a:off x="280000" y="1294775"/>
            <a:ext cx="1703920" cy="178362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74AA86B-AE14-A901-6BCD-090709DC17A0}"/>
              </a:ext>
            </a:extLst>
          </p:cNvPr>
          <p:cNvSpPr/>
          <p:nvPr/>
        </p:nvSpPr>
        <p:spPr>
          <a:xfrm>
            <a:off x="334555" y="3424360"/>
            <a:ext cx="9278751" cy="294682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91440" tIns="45720" rIns="91440" bIns="45720" rtlCol="0" anchor="t"/>
          <a:lstStyle/>
          <a:p>
            <a:r>
              <a:rPr lang="en-GB" sz="1100" b="1" u="sng" dirty="0">
                <a:solidFill>
                  <a:srgbClr val="FF0000"/>
                </a:solidFill>
                <a:ea typeface="+mn-lt"/>
                <a:cs typeface="+mn-lt"/>
              </a:rPr>
              <a:t>Investigative and Evaluative Activities (IEAs) </a:t>
            </a:r>
            <a:endParaRPr lang="en-GB" sz="1100" dirty="0">
              <a:ea typeface="+mn-lt"/>
              <a:cs typeface="+mn-lt"/>
            </a:endParaRPr>
          </a:p>
          <a:p>
            <a:endParaRPr lang="en-GB" sz="1100" dirty="0">
              <a:ea typeface="+mn-lt"/>
              <a:cs typeface="+mn-lt"/>
            </a:endParaRPr>
          </a:p>
          <a:p>
            <a:r>
              <a:rPr lang="en-GB" sz="1100" dirty="0">
                <a:ea typeface="+mn-lt"/>
                <a:cs typeface="+mn-lt"/>
              </a:rPr>
              <a:t>• Children  further investigate, analyse and evaluate familiar objects. Think and analyse Who might it be for? What materials have been used? </a:t>
            </a:r>
            <a:endParaRPr lang="en-GB" dirty="0"/>
          </a:p>
          <a:p>
            <a:endParaRPr lang="en-GB" sz="1100" dirty="0">
              <a:solidFill>
                <a:srgbClr val="000000"/>
              </a:solidFill>
              <a:latin typeface="Calibri"/>
              <a:ea typeface="Segoe UI"/>
              <a:cs typeface="Calibri"/>
            </a:endParaRPr>
          </a:p>
          <a:p>
            <a:endParaRPr lang="en-GB" sz="1100" b="1" u="sng" dirty="0">
              <a:solidFill>
                <a:srgbClr val="FF0000"/>
              </a:solidFill>
              <a:latin typeface="Calibri"/>
              <a:ea typeface="Segoe UI"/>
              <a:cs typeface="Segoe UI"/>
            </a:endParaRPr>
          </a:p>
          <a:p>
            <a:pPr algn="l"/>
            <a:r>
              <a:rPr lang="en-GB" sz="1100" b="1" i="0" u="sng" strike="noStrike" dirty="0">
                <a:solidFill>
                  <a:srgbClr val="FF0000"/>
                </a:solidFill>
                <a:latin typeface="Calibri"/>
                <a:ea typeface="Segoe UI"/>
                <a:cs typeface="Segoe UI"/>
              </a:rPr>
              <a:t>Design, Make and Evaluate Assignment (DMEA)</a:t>
            </a:r>
            <a:r>
              <a:rPr lang="en-GB" sz="1100" b="0" i="0" u="none" strike="noStrike" dirty="0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 </a:t>
            </a:r>
            <a:r>
              <a:rPr lang="en-US" sz="1100" b="0" i="0" dirty="0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​</a:t>
            </a:r>
            <a:endParaRPr lang="en-US"/>
          </a:p>
          <a:p>
            <a:pPr marL="171450" lvl="0" indent="-171450" algn="l" rtl="0">
              <a:buFont typeface="Arial"/>
              <a:buChar char="•"/>
            </a:pPr>
            <a:r>
              <a:rPr lang="en-GB" sz="1100" b="0" i="0" u="none" strike="noStrike" dirty="0">
                <a:solidFill>
                  <a:srgbClr val="000000"/>
                </a:solidFill>
                <a:latin typeface="Calibri"/>
                <a:ea typeface="Arial"/>
                <a:cs typeface="Arial"/>
              </a:rPr>
              <a:t> Develop a design brief with the children within a context which is authentic and meaningful.</a:t>
            </a:r>
            <a:r>
              <a:rPr lang="en-GB" sz="1100" b="0" i="0" dirty="0">
                <a:solidFill>
                  <a:srgbClr val="000000"/>
                </a:solidFill>
                <a:latin typeface="Calibri"/>
                <a:ea typeface="Arial"/>
                <a:cs typeface="Arial"/>
              </a:rPr>
              <a:t>​</a:t>
            </a:r>
          </a:p>
          <a:p>
            <a:pPr marL="171450" lvl="0" indent="-171450" algn="l" rtl="0">
              <a:buFont typeface="Arial"/>
              <a:buChar char="•"/>
            </a:pPr>
            <a:r>
              <a:rPr lang="en-GB" sz="1100" b="0" i="0" u="none" strike="noStrike" dirty="0">
                <a:solidFill>
                  <a:srgbClr val="000000"/>
                </a:solidFill>
                <a:latin typeface="Calibri"/>
                <a:ea typeface="Arial"/>
                <a:cs typeface="Arial"/>
              </a:rPr>
              <a:t>Discuss with children the purpose of the products they will be designing and making and who the products will be for.</a:t>
            </a:r>
            <a:r>
              <a:rPr lang="en-GB" sz="1100" b="0" i="0" dirty="0">
                <a:solidFill>
                  <a:srgbClr val="000000"/>
                </a:solidFill>
                <a:latin typeface="Calibri"/>
                <a:ea typeface="Arial"/>
                <a:cs typeface="Arial"/>
              </a:rPr>
              <a:t>​</a:t>
            </a:r>
          </a:p>
          <a:p>
            <a:pPr marL="171450" lvl="0" indent="-171450" algn="l" rtl="0">
              <a:buFont typeface="Arial"/>
              <a:buChar char="•"/>
            </a:pPr>
            <a:r>
              <a:rPr lang="en-GB" sz="1100" b="0" i="0" u="none" strike="noStrike" dirty="0">
                <a:solidFill>
                  <a:srgbClr val="000000"/>
                </a:solidFill>
                <a:latin typeface="Calibri"/>
                <a:ea typeface="Arial"/>
                <a:cs typeface="Arial"/>
              </a:rPr>
              <a:t>Ask the children to generate a range of ideas, encouraging creative responses. </a:t>
            </a:r>
            <a:r>
              <a:rPr lang="en-GB" sz="1100" b="0" i="0" dirty="0">
                <a:solidFill>
                  <a:srgbClr val="000000"/>
                </a:solidFill>
                <a:latin typeface="Calibri"/>
                <a:ea typeface="Arial"/>
                <a:cs typeface="Arial"/>
              </a:rPr>
              <a:t>​</a:t>
            </a:r>
          </a:p>
          <a:p>
            <a:pPr marL="171450" lvl="0" indent="-171450" algn="l" rtl="0">
              <a:buFont typeface="Arial"/>
              <a:buChar char="•"/>
            </a:pPr>
            <a:r>
              <a:rPr lang="en-GB" sz="1100" b="0" i="0" u="none" strike="noStrike" dirty="0">
                <a:solidFill>
                  <a:srgbClr val="000000"/>
                </a:solidFill>
                <a:latin typeface="Calibri"/>
                <a:ea typeface="Arial"/>
                <a:cs typeface="Arial"/>
              </a:rPr>
              <a:t>Agree on design criteria that can be used to guide the development and evaluation of the children’s products. </a:t>
            </a:r>
            <a:endParaRPr lang="en-GB" sz="1100" b="1" i="0" u="sng" strike="noStrike">
              <a:solidFill>
                <a:srgbClr val="000000"/>
              </a:solidFill>
              <a:latin typeface="Calibri"/>
              <a:ea typeface="Arial"/>
              <a:cs typeface="Calibri" panose="020F0502020204030204"/>
            </a:endParaRPr>
          </a:p>
          <a:p>
            <a:pPr>
              <a:buChar char="•"/>
            </a:pPr>
            <a:endParaRPr lang="en-GB" sz="1100" dirty="0">
              <a:cs typeface="Arial"/>
            </a:endParaRPr>
          </a:p>
          <a:p>
            <a:pPr marL="171450" indent="-171450">
              <a:buFont typeface="Arial,Sans-Serif"/>
              <a:buChar char="•"/>
            </a:pPr>
            <a:r>
              <a:rPr lang="en-GB" sz="1100" dirty="0">
                <a:ea typeface="+mn-lt"/>
                <a:cs typeface="+mn-lt"/>
              </a:rPr>
              <a:t>Use annotated sketches and prototypes, ask the children to develop, model and communicate their ideas. </a:t>
            </a:r>
          </a:p>
          <a:p>
            <a:pPr marL="171450" indent="-171450">
              <a:buFont typeface="Arial,Sans-Serif"/>
              <a:buChar char="•"/>
            </a:pPr>
            <a:r>
              <a:rPr lang="en-GB" sz="1100" dirty="0">
                <a:ea typeface="+mn-lt"/>
                <a:cs typeface="+mn-lt"/>
              </a:rPr>
              <a:t> Consider the main stages in making before assembling high quality products, drawing on the knowledge, understanding and skills learnt through IEAs and FTs. </a:t>
            </a:r>
          </a:p>
          <a:p>
            <a:pPr marL="171450" indent="-171450">
              <a:buFont typeface="Arial,Sans-Serif"/>
              <a:buChar char="•"/>
            </a:pPr>
            <a:r>
              <a:rPr lang="en-GB" sz="1100" dirty="0">
                <a:ea typeface="+mn-lt"/>
                <a:cs typeface="+mn-lt"/>
              </a:rPr>
              <a:t> Evaluate the final products against the intended purpose and with the intended user, where safe and practical, drawing on the design criteria previously agreed.</a:t>
            </a:r>
            <a:endParaRPr lang="en-GB" sz="1100" dirty="0"/>
          </a:p>
        </p:txBody>
      </p:sp>
    </p:spTree>
    <p:extLst>
      <p:ext uri="{BB962C8B-B14F-4D97-AF65-F5344CB8AC3E}">
        <p14:creationId xmlns:p14="http://schemas.microsoft.com/office/powerpoint/2010/main" val="2727216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96043" y="148595"/>
            <a:ext cx="8913327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tabLst>
                <a:tab pos="6096000" algn="l"/>
              </a:tabLst>
            </a:pPr>
            <a:r>
              <a:rPr lang="en-GB" sz="2000" b="1" dirty="0"/>
              <a:t> </a:t>
            </a:r>
            <a:r>
              <a:rPr lang="en-GB" sz="2000" b="1" dirty="0">
                <a:ea typeface="+mn-lt"/>
                <a:cs typeface="+mn-lt"/>
              </a:rPr>
              <a:t>Challenging High Attaining Pupils in DT </a:t>
            </a:r>
            <a:r>
              <a:rPr lang="en-GB" sz="2000" b="1"/>
              <a:t>   Upper School Y4 – Y6</a:t>
            </a:r>
          </a:p>
        </p:txBody>
      </p:sp>
      <p:sp>
        <p:nvSpPr>
          <p:cNvPr id="9" name="Rectangle 8"/>
          <p:cNvSpPr/>
          <p:nvPr/>
        </p:nvSpPr>
        <p:spPr>
          <a:xfrm>
            <a:off x="7043958" y="1481152"/>
            <a:ext cx="2718409" cy="246221"/>
          </a:xfrm>
          <a:prstGeom prst="rect">
            <a:avLst/>
          </a:prstGeom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endParaRPr lang="en-GB" sz="1000">
              <a:solidFill>
                <a:schemeClr val="tx1"/>
              </a:solidFill>
            </a:endParaRPr>
          </a:p>
        </p:txBody>
      </p:sp>
      <p:pic>
        <p:nvPicPr>
          <p:cNvPr id="29" name="Picture 2" descr="Greet TS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996" y="244473"/>
            <a:ext cx="747612" cy="299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200390" y="721994"/>
            <a:ext cx="9439524" cy="2384985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00"/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B86B8F89-D36D-4193-9279-5C73B161E688}"/>
              </a:ext>
            </a:extLst>
          </p:cNvPr>
          <p:cNvSpPr txBox="1"/>
          <p:nvPr/>
        </p:nvSpPr>
        <p:spPr>
          <a:xfrm>
            <a:off x="293791" y="4885561"/>
            <a:ext cx="459847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050" dirty="0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86C74C3D-70A7-4E33-A839-696DEDE62414}"/>
              </a:ext>
            </a:extLst>
          </p:cNvPr>
          <p:cNvSpPr txBox="1"/>
          <p:nvPr/>
        </p:nvSpPr>
        <p:spPr>
          <a:xfrm>
            <a:off x="4996982" y="4843155"/>
            <a:ext cx="469161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000" i="1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02BD2CE-18A0-4733-8194-24F02D93105B}"/>
              </a:ext>
            </a:extLst>
          </p:cNvPr>
          <p:cNvSpPr/>
          <p:nvPr/>
        </p:nvSpPr>
        <p:spPr>
          <a:xfrm>
            <a:off x="338228" y="888292"/>
            <a:ext cx="157222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Bloom’s Taxonomy</a:t>
            </a:r>
            <a:endParaRPr lang="en-GB" sz="1400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60E0130-5402-44EE-B7D2-9DAF2E26B73B}"/>
              </a:ext>
            </a:extLst>
          </p:cNvPr>
          <p:cNvSpPr txBox="1"/>
          <p:nvPr/>
        </p:nvSpPr>
        <p:spPr>
          <a:xfrm>
            <a:off x="1983920" y="752488"/>
            <a:ext cx="7540515" cy="195438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100" b="1" dirty="0">
                <a:solidFill>
                  <a:srgbClr val="002060"/>
                </a:solidFill>
              </a:rPr>
              <a:t>Greater Depth is NOT about just knowing more information!</a:t>
            </a:r>
            <a:endParaRPr lang="en-GB" sz="1100" b="1" dirty="0">
              <a:solidFill>
                <a:srgbClr val="002060"/>
              </a:solidFill>
              <a:cs typeface="Calibri"/>
            </a:endParaRPr>
          </a:p>
          <a:p>
            <a:endParaRPr lang="en-GB" sz="1100" dirty="0">
              <a:cs typeface="Calibri"/>
            </a:endParaRPr>
          </a:p>
          <a:p>
            <a:r>
              <a:rPr lang="en-GB" sz="1100" b="1" u="sng" dirty="0"/>
              <a:t>General</a:t>
            </a:r>
            <a:endParaRPr lang="en-GB" sz="1100" b="1" u="sng" dirty="0">
              <a:cs typeface="Calibri"/>
            </a:endParaRPr>
          </a:p>
          <a:p>
            <a:r>
              <a:rPr lang="en-GB" sz="1100" b="1" u="sng" dirty="0">
                <a:solidFill>
                  <a:srgbClr val="FF0000"/>
                </a:solidFill>
              </a:rPr>
              <a:t>Cooperative learning  </a:t>
            </a:r>
            <a:r>
              <a:rPr lang="en-GB" sz="1100" dirty="0"/>
              <a:t> Learners can lead, explain and teach concepts to others (recall, explain, question).</a:t>
            </a:r>
            <a:endParaRPr lang="en-GB" sz="1100" dirty="0">
              <a:cs typeface="Calibri"/>
            </a:endParaRPr>
          </a:p>
          <a:p>
            <a:r>
              <a:rPr lang="en-GB" sz="1100" b="1" u="sng" dirty="0">
                <a:solidFill>
                  <a:srgbClr val="FF0000"/>
                </a:solidFill>
              </a:rPr>
              <a:t>Level of independence </a:t>
            </a:r>
            <a:r>
              <a:rPr lang="en-GB" sz="1100" dirty="0"/>
              <a:t>Learners should  tackle more difficult tasks with greater levels of independence.</a:t>
            </a:r>
            <a:endParaRPr lang="en-GB" sz="1100" dirty="0">
              <a:cs typeface="Calibri"/>
            </a:endParaRPr>
          </a:p>
          <a:p>
            <a:r>
              <a:rPr lang="en-GB" sz="1100" b="1" u="sng" dirty="0">
                <a:solidFill>
                  <a:srgbClr val="FF0000"/>
                </a:solidFill>
              </a:rPr>
              <a:t>Higher Order Skills  </a:t>
            </a:r>
            <a:r>
              <a:rPr lang="en-GB" sz="1100" dirty="0"/>
              <a:t> Learners access deeper level of interpreting, questioning and analysing through questioning and tasks.</a:t>
            </a:r>
            <a:endParaRPr lang="en-GB" sz="1100" dirty="0">
              <a:cs typeface="Calibri"/>
            </a:endParaRPr>
          </a:p>
          <a:p>
            <a:r>
              <a:rPr lang="en-GB" sz="1100" b="1" u="sng" dirty="0">
                <a:solidFill>
                  <a:srgbClr val="FF0000"/>
                </a:solidFill>
              </a:rPr>
              <a:t>Applying learning in history within the subject </a:t>
            </a:r>
            <a:r>
              <a:rPr lang="en-GB" sz="1100" dirty="0"/>
              <a:t>e.g. connecting learning from previous year groups</a:t>
            </a:r>
            <a:endParaRPr lang="en-GB" sz="1100" dirty="0">
              <a:cs typeface="Calibri"/>
            </a:endParaRPr>
          </a:p>
          <a:p>
            <a:r>
              <a:rPr lang="en-GB" sz="1100" b="1" u="sng" dirty="0">
                <a:solidFill>
                  <a:srgbClr val="FF0000"/>
                </a:solidFill>
              </a:rPr>
              <a:t>Applying learning in history to other subjects and disciplines </a:t>
            </a:r>
            <a:r>
              <a:rPr lang="en-GB" sz="1100" dirty="0"/>
              <a:t>e.g. maths </a:t>
            </a:r>
            <a:endParaRPr lang="en-GB" sz="1100" dirty="0">
              <a:cs typeface="Calibri"/>
            </a:endParaRPr>
          </a:p>
          <a:p>
            <a:r>
              <a:rPr lang="en-GB" sz="1100" b="1" u="sng" dirty="0">
                <a:solidFill>
                  <a:srgbClr val="FF0000"/>
                </a:solidFill>
              </a:rPr>
              <a:t>Confidence to investigate puzzles  </a:t>
            </a:r>
            <a:r>
              <a:rPr lang="en-GB" sz="1100" dirty="0"/>
              <a:t>GD learners thrive on puzzles and big questions </a:t>
            </a:r>
            <a:endParaRPr lang="en-GB" sz="1100" dirty="0">
              <a:cs typeface="Calibri"/>
            </a:endParaRPr>
          </a:p>
          <a:p>
            <a:r>
              <a:rPr lang="en-GB" sz="1100" b="1" u="sng" dirty="0">
                <a:solidFill>
                  <a:srgbClr val="FF0000"/>
                </a:solidFill>
              </a:rPr>
              <a:t>Evaluate others’ work</a:t>
            </a:r>
            <a:endParaRPr lang="en-GB" sz="1100" b="1" u="sng" dirty="0">
              <a:solidFill>
                <a:srgbClr val="FF0000"/>
              </a:solidFill>
              <a:cs typeface="Calibri"/>
            </a:endParaRPr>
          </a:p>
          <a:p>
            <a:r>
              <a:rPr lang="en-GB" sz="1100" b="1" u="sng" dirty="0">
                <a:solidFill>
                  <a:srgbClr val="FF0000"/>
                </a:solidFill>
              </a:rPr>
              <a:t>Command</a:t>
            </a:r>
            <a:r>
              <a:rPr lang="en-GB" sz="1100" b="1" dirty="0">
                <a:solidFill>
                  <a:srgbClr val="FF0000"/>
                </a:solidFill>
              </a:rPr>
              <a:t> </a:t>
            </a:r>
            <a:r>
              <a:rPr lang="en-GB" sz="1100" dirty="0"/>
              <a:t>  GD learners can take disparate bits of information from sources and bring them together to create a piece of work.</a:t>
            </a:r>
            <a:endParaRPr lang="en-GB" sz="1100" dirty="0">
              <a:cs typeface="Calibri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9CDE3A75-8B08-499A-A19B-369ED092BE6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-1" t="801" r="-14" b="-1"/>
          <a:stretch/>
        </p:blipFill>
        <p:spPr>
          <a:xfrm>
            <a:off x="293791" y="1226563"/>
            <a:ext cx="1703920" cy="178362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4BEDC95-5045-0514-3FDA-CE9D50CC8980}"/>
              </a:ext>
            </a:extLst>
          </p:cNvPr>
          <p:cNvSpPr/>
          <p:nvPr/>
        </p:nvSpPr>
        <p:spPr>
          <a:xfrm>
            <a:off x="334555" y="3424360"/>
            <a:ext cx="9278751" cy="294682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91440" tIns="45720" rIns="91440" bIns="45720" rtlCol="0" anchor="t"/>
          <a:lstStyle/>
          <a:p>
            <a:r>
              <a:rPr lang="en-GB" sz="1100" b="1" u="sng" dirty="0">
                <a:solidFill>
                  <a:srgbClr val="FF0000"/>
                </a:solidFill>
                <a:ea typeface="+mn-lt"/>
                <a:cs typeface="+mn-lt"/>
              </a:rPr>
              <a:t>Investigative and Evaluative Activities (IEAs) </a:t>
            </a:r>
            <a:endParaRPr lang="en-GB" sz="1100" dirty="0">
              <a:ea typeface="+mn-lt"/>
              <a:cs typeface="+mn-lt"/>
            </a:endParaRPr>
          </a:p>
          <a:p>
            <a:endParaRPr lang="en-GB" sz="1100" dirty="0">
              <a:ea typeface="+mn-lt"/>
              <a:cs typeface="+mn-lt"/>
            </a:endParaRPr>
          </a:p>
          <a:p>
            <a:r>
              <a:rPr lang="en-GB" sz="1100" dirty="0">
                <a:ea typeface="+mn-lt"/>
                <a:cs typeface="+mn-lt"/>
              </a:rPr>
              <a:t>• Children  further investigate, analyse and evaluate familiar objects. Think and analyse Who might it be for? What materials have been used? </a:t>
            </a:r>
            <a:endParaRPr lang="en-GB" dirty="0"/>
          </a:p>
          <a:p>
            <a:endParaRPr lang="en-GB" sz="1100" dirty="0">
              <a:solidFill>
                <a:srgbClr val="000000"/>
              </a:solidFill>
              <a:latin typeface="Calibri"/>
              <a:ea typeface="Segoe UI"/>
              <a:cs typeface="Calibri"/>
            </a:endParaRPr>
          </a:p>
          <a:p>
            <a:endParaRPr lang="en-GB" sz="1100" b="1" u="sng" dirty="0">
              <a:solidFill>
                <a:srgbClr val="FF0000"/>
              </a:solidFill>
              <a:latin typeface="Calibri"/>
              <a:ea typeface="Segoe UI"/>
              <a:cs typeface="Segoe UI"/>
            </a:endParaRPr>
          </a:p>
          <a:p>
            <a:pPr algn="l"/>
            <a:r>
              <a:rPr lang="en-GB" sz="1100" b="1" i="0" u="sng" strike="noStrike" dirty="0">
                <a:solidFill>
                  <a:srgbClr val="FF0000"/>
                </a:solidFill>
                <a:latin typeface="Calibri"/>
                <a:ea typeface="Segoe UI"/>
                <a:cs typeface="Segoe UI"/>
              </a:rPr>
              <a:t>Design, Make and Evaluate Assignment (DMEA)</a:t>
            </a:r>
            <a:r>
              <a:rPr lang="en-GB" sz="1100" b="0" i="0" u="none" strike="noStrike" dirty="0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 </a:t>
            </a:r>
            <a:r>
              <a:rPr lang="en-US" sz="1100" b="0" i="0" dirty="0">
                <a:solidFill>
                  <a:srgbClr val="000000"/>
                </a:solidFill>
                <a:latin typeface="Calibri"/>
                <a:ea typeface="Segoe UI"/>
                <a:cs typeface="Segoe UI"/>
              </a:rPr>
              <a:t>​</a:t>
            </a:r>
            <a:endParaRPr lang="en-US"/>
          </a:p>
          <a:p>
            <a:pPr marL="171450" lvl="0" indent="-171450" algn="l" rtl="0">
              <a:buFont typeface="Arial"/>
              <a:buChar char="•"/>
            </a:pPr>
            <a:r>
              <a:rPr lang="en-GB" sz="1100" b="0" i="0" u="none" strike="noStrike" dirty="0">
                <a:solidFill>
                  <a:srgbClr val="000000"/>
                </a:solidFill>
                <a:latin typeface="Calibri"/>
                <a:ea typeface="Arial"/>
                <a:cs typeface="Arial"/>
              </a:rPr>
              <a:t> Develop a design brief with the children within a context which is authentic and meaningful.</a:t>
            </a:r>
            <a:r>
              <a:rPr lang="en-GB" sz="1100" b="0" i="0" dirty="0">
                <a:solidFill>
                  <a:srgbClr val="000000"/>
                </a:solidFill>
                <a:latin typeface="Calibri"/>
                <a:ea typeface="Arial"/>
                <a:cs typeface="Arial"/>
              </a:rPr>
              <a:t>​</a:t>
            </a:r>
          </a:p>
          <a:p>
            <a:pPr marL="171450" lvl="0" indent="-171450" algn="l" rtl="0">
              <a:buFont typeface="Arial"/>
              <a:buChar char="•"/>
            </a:pPr>
            <a:r>
              <a:rPr lang="en-GB" sz="1100" b="0" i="0" u="none" strike="noStrike" dirty="0">
                <a:solidFill>
                  <a:srgbClr val="000000"/>
                </a:solidFill>
                <a:latin typeface="Calibri"/>
                <a:ea typeface="Arial"/>
                <a:cs typeface="Arial"/>
              </a:rPr>
              <a:t>Discuss with children the purpose of the products they will be designing and making and who the products will be for.</a:t>
            </a:r>
            <a:r>
              <a:rPr lang="en-GB" sz="1100" b="0" i="0" dirty="0">
                <a:solidFill>
                  <a:srgbClr val="000000"/>
                </a:solidFill>
                <a:latin typeface="Calibri"/>
                <a:ea typeface="Arial"/>
                <a:cs typeface="Arial"/>
              </a:rPr>
              <a:t>​</a:t>
            </a:r>
          </a:p>
          <a:p>
            <a:pPr marL="171450" lvl="0" indent="-171450" algn="l" rtl="0">
              <a:buFont typeface="Arial"/>
              <a:buChar char="•"/>
            </a:pPr>
            <a:r>
              <a:rPr lang="en-GB" sz="1100" b="0" i="0" u="none" strike="noStrike" dirty="0">
                <a:solidFill>
                  <a:srgbClr val="000000"/>
                </a:solidFill>
                <a:latin typeface="Calibri"/>
                <a:ea typeface="Arial"/>
                <a:cs typeface="Arial"/>
              </a:rPr>
              <a:t>Ask the children to generate a range of ideas, encouraging creative responses. </a:t>
            </a:r>
            <a:r>
              <a:rPr lang="en-GB" sz="1100" b="0" i="0" dirty="0">
                <a:solidFill>
                  <a:srgbClr val="000000"/>
                </a:solidFill>
                <a:latin typeface="Calibri"/>
                <a:ea typeface="Arial"/>
                <a:cs typeface="Arial"/>
              </a:rPr>
              <a:t>​</a:t>
            </a:r>
          </a:p>
          <a:p>
            <a:pPr marL="171450" lvl="0" indent="-171450" algn="l" rtl="0">
              <a:buFont typeface="Arial"/>
              <a:buChar char="•"/>
            </a:pPr>
            <a:r>
              <a:rPr lang="en-GB" sz="1100" b="0" i="0" u="none" strike="noStrike" dirty="0">
                <a:solidFill>
                  <a:srgbClr val="000000"/>
                </a:solidFill>
                <a:latin typeface="Calibri"/>
                <a:ea typeface="Arial"/>
                <a:cs typeface="Arial"/>
              </a:rPr>
              <a:t>Agree on design criteria that can be used to guide the development and evaluation of the children’s products. </a:t>
            </a:r>
            <a:endParaRPr lang="en-GB" sz="1100" b="1" i="0" u="sng" strike="noStrike">
              <a:solidFill>
                <a:srgbClr val="000000"/>
              </a:solidFill>
              <a:latin typeface="Calibri"/>
              <a:ea typeface="Arial"/>
              <a:cs typeface="Calibri" panose="020F0502020204030204"/>
            </a:endParaRPr>
          </a:p>
          <a:p>
            <a:pPr>
              <a:buChar char="•"/>
            </a:pPr>
            <a:endParaRPr lang="en-GB" sz="1100" dirty="0">
              <a:cs typeface="Arial"/>
            </a:endParaRPr>
          </a:p>
          <a:p>
            <a:pPr marL="171450" indent="-171450">
              <a:buFont typeface="Arial,Sans-Serif"/>
              <a:buChar char="•"/>
            </a:pPr>
            <a:r>
              <a:rPr lang="en-GB" sz="1100" dirty="0">
                <a:ea typeface="+mn-lt"/>
                <a:cs typeface="+mn-lt"/>
              </a:rPr>
              <a:t>Use annotated sketches and prototypes, ask the children to develop, model and communicate their ideas. </a:t>
            </a:r>
          </a:p>
          <a:p>
            <a:pPr marL="171450" indent="-171450">
              <a:buFont typeface="Arial,Sans-Serif"/>
              <a:buChar char="•"/>
            </a:pPr>
            <a:r>
              <a:rPr lang="en-GB" sz="1100" dirty="0">
                <a:ea typeface="+mn-lt"/>
                <a:cs typeface="+mn-lt"/>
              </a:rPr>
              <a:t> Consider the main stages in making before assembling high quality products, drawing on the knowledge, understanding and skills learnt through IEAs and FTs. </a:t>
            </a:r>
          </a:p>
          <a:p>
            <a:pPr marL="171450" indent="-171450">
              <a:buFont typeface="Arial,Sans-Serif"/>
              <a:buChar char="•"/>
            </a:pPr>
            <a:r>
              <a:rPr lang="en-GB" sz="1100" dirty="0">
                <a:ea typeface="+mn-lt"/>
                <a:cs typeface="+mn-lt"/>
              </a:rPr>
              <a:t> Evaluate the final products against the intended purpose and with the intended user, where safe and practical, drawing on the design criteria previously agreed.</a:t>
            </a:r>
            <a:endParaRPr lang="en-GB" sz="11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97EEF11-F851-F686-C78F-18E059941237}"/>
              </a:ext>
            </a:extLst>
          </p:cNvPr>
          <p:cNvSpPr txBox="1"/>
          <p:nvPr/>
        </p:nvSpPr>
        <p:spPr>
          <a:xfrm>
            <a:off x="288463" y="3428754"/>
            <a:ext cx="8578081" cy="2616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n-GB" sz="1100" b="1" u="sng" dirty="0">
              <a:solidFill>
                <a:srgbClr val="FF000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353632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14C72CB61D9C94EB586E63BBC1915A9" ma:contentTypeVersion="13" ma:contentTypeDescription="Create a new document." ma:contentTypeScope="" ma:versionID="fe3a7be46bc4649cf7fe7b777cec5d1b">
  <xsd:schema xmlns:xsd="http://www.w3.org/2001/XMLSchema" xmlns:xs="http://www.w3.org/2001/XMLSchema" xmlns:p="http://schemas.microsoft.com/office/2006/metadata/properties" xmlns:ns2="701c1903-fed7-4a8a-87d3-54cb9a24053b" xmlns:ns3="8a842455-6561-48a8-95e9-51b2549395a5" targetNamespace="http://schemas.microsoft.com/office/2006/metadata/properties" ma:root="true" ma:fieldsID="3e6f41a9819d40ac885528f16e2262fc" ns2:_="" ns3:_="">
    <xsd:import namespace="701c1903-fed7-4a8a-87d3-54cb9a24053b"/>
    <xsd:import namespace="8a842455-6561-48a8-95e9-51b2549395a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01c1903-fed7-4a8a-87d3-54cb9a24053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a842455-6561-48a8-95e9-51b2549395a5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BD83479-D713-45C3-A9AE-7B5D9A718B21}">
  <ds:schemaRefs>
    <ds:schemaRef ds:uri="701c1903-fed7-4a8a-87d3-54cb9a24053b"/>
    <ds:schemaRef ds:uri="8a842455-6561-48a8-95e9-51b2549395a5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18765E34-B6AF-4E53-9829-681B686B403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EF653CD-78B0-4A97-B425-426F3FF963D1}">
  <ds:schemaRefs>
    <ds:schemaRef ds:uri="http://schemas.microsoft.com/office/2006/documentManagement/types"/>
    <ds:schemaRef ds:uri="http://purl.org/dc/elements/1.1/"/>
    <ds:schemaRef ds:uri="http://purl.org/dc/dcmitype/"/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www.w3.org/XML/1998/namespace"/>
    <ds:schemaRef ds:uri="701c1903-fed7-4a8a-87d3-54cb9a24053b"/>
    <ds:schemaRef ds:uri="http://schemas.microsoft.com/office/infopath/2007/PartnerControls"/>
    <ds:schemaRef ds:uri="8a842455-6561-48a8-95e9-51b2549395a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169</TotalTime>
  <Words>399</Words>
  <Application>Microsoft Office PowerPoint</Application>
  <PresentationFormat>A4 Paper (210x297 mm)</PresentationFormat>
  <Paragraphs>40</Paragraphs>
  <Slides>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Knowledge Organisers</dc:title>
  <dc:creator>Sarah Hughes</dc:creator>
  <cp:lastModifiedBy>Miss H BAILEY (st-johns-pri)</cp:lastModifiedBy>
  <cp:revision>140</cp:revision>
  <dcterms:created xsi:type="dcterms:W3CDTF">2020-10-08T09:27:14Z</dcterms:created>
  <dcterms:modified xsi:type="dcterms:W3CDTF">2022-06-25T10:45:08Z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0x010100F14C72CB61D9C94EB586E63BBC1915A9</vt:lpwstr>
  </property>
</Properties>
</file>