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5537D-D704-430F-9EBC-0BD3ED660494}" type="datetimeFigureOut">
              <a:rPr lang="en-GB" smtClean="0"/>
              <a:t>28/06/2022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6F18D-807D-46AF-BA35-322D6EBAFD9B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31487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5537D-D704-430F-9EBC-0BD3ED660494}" type="datetimeFigureOut">
              <a:rPr lang="en-GB" smtClean="0"/>
              <a:t>28/06/2022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6F18D-807D-46AF-BA35-322D6EBAFD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1261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5537D-D704-430F-9EBC-0BD3ED660494}" type="datetimeFigureOut">
              <a:rPr lang="en-GB" smtClean="0"/>
              <a:t>28/06/2022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6F18D-807D-46AF-BA35-322D6EBAFD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14025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5537D-D704-430F-9EBC-0BD3ED660494}" type="datetimeFigureOut">
              <a:rPr lang="en-GB" smtClean="0"/>
              <a:t>28/06/2022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6F18D-807D-46AF-BA35-322D6EBAFD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71953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5537D-D704-430F-9EBC-0BD3ED660494}" type="datetimeFigureOut">
              <a:rPr lang="en-GB" smtClean="0"/>
              <a:t>28/06/2022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6F18D-807D-46AF-BA35-322D6EBAFD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91755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5537D-D704-430F-9EBC-0BD3ED660494}" type="datetimeFigureOut">
              <a:rPr lang="en-GB" smtClean="0"/>
              <a:t>28/06/2022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6F18D-807D-46AF-BA35-322D6EBAFD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98473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5537D-D704-430F-9EBC-0BD3ED660494}" type="datetimeFigureOut">
              <a:rPr lang="en-GB" smtClean="0"/>
              <a:t>28/06/2022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6F18D-807D-46AF-BA35-322D6EBAFD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48366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5537D-D704-430F-9EBC-0BD3ED660494}" type="datetimeFigureOut">
              <a:rPr lang="en-GB" smtClean="0"/>
              <a:t>28/06/2022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6F18D-807D-46AF-BA35-322D6EBAFD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36241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5537D-D704-430F-9EBC-0BD3ED660494}" type="datetimeFigureOut">
              <a:rPr lang="en-GB" smtClean="0"/>
              <a:t>28/06/2022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6F18D-807D-46AF-BA35-322D6EBAFD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00233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5537D-D704-430F-9EBC-0BD3ED660494}" type="datetimeFigureOut">
              <a:rPr lang="en-GB" smtClean="0"/>
              <a:t>28/06/2022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6F18D-807D-46AF-BA35-322D6EBAFD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49416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5537D-D704-430F-9EBC-0BD3ED660494}" type="datetimeFigureOut">
              <a:rPr lang="en-GB" smtClean="0"/>
              <a:t>28/06/2022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6F18D-807D-46AF-BA35-322D6EBAFD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89541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5537D-D704-430F-9EBC-0BD3ED660494}" type="datetimeFigureOut">
              <a:rPr lang="en-GB" smtClean="0"/>
              <a:t>28/06/2022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6F18D-807D-46AF-BA35-322D6EBAFD9B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585407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5537D-D704-430F-9EBC-0BD3ED660494}" type="datetimeFigureOut">
              <a:rPr lang="en-GB" smtClean="0"/>
              <a:t>28/06/2022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6F18D-807D-46AF-BA35-322D6EBAFD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22730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5537D-D704-430F-9EBC-0BD3ED660494}" type="datetimeFigureOut">
              <a:rPr lang="en-GB" smtClean="0"/>
              <a:t>28/06/2022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6F18D-807D-46AF-BA35-322D6EBAFD9B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604401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5537D-D704-430F-9EBC-0BD3ED660494}" type="datetimeFigureOut">
              <a:rPr lang="en-GB" smtClean="0"/>
              <a:t>28/06/2022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6F18D-807D-46AF-BA35-322D6EBAFD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17728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5537D-D704-430F-9EBC-0BD3ED660494}" type="datetimeFigureOut">
              <a:rPr lang="en-GB" smtClean="0"/>
              <a:t>28/06/2022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6F18D-807D-46AF-BA35-322D6EBAFD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16252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5537D-D704-430F-9EBC-0BD3ED660494}" type="datetimeFigureOut">
              <a:rPr lang="en-GB" smtClean="0"/>
              <a:t>28/06/2022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6F18D-807D-46AF-BA35-322D6EBAFD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17179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8715537D-D704-430F-9EBC-0BD3ED660494}" type="datetimeFigureOut">
              <a:rPr lang="en-GB" smtClean="0"/>
              <a:t>28/06/2022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2146F18D-807D-46AF-BA35-322D6EBAFD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8008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4pPr>
      <a:lvl5pPr marL="21145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642C87-213F-4816-A67E-5030137EE92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dirty="0"/>
              <a:t>Now that summer has come</a:t>
            </a:r>
          </a:p>
        </p:txBody>
      </p:sp>
    </p:spTree>
    <p:extLst>
      <p:ext uri="{BB962C8B-B14F-4D97-AF65-F5344CB8AC3E}">
        <p14:creationId xmlns:p14="http://schemas.microsoft.com/office/powerpoint/2010/main" val="13175678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991039-0F5A-43B9-978A-3127082585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870" y="458464"/>
            <a:ext cx="11315330" cy="567600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4000" b="1" dirty="0">
                <a:solidFill>
                  <a:schemeClr val="tx1"/>
                </a:solidFill>
              </a:rPr>
              <a:t>The sun’s in the sky,</a:t>
            </a:r>
          </a:p>
          <a:p>
            <a:pPr marL="0" indent="0">
              <a:buNone/>
            </a:pPr>
            <a:r>
              <a:rPr lang="en-GB" sz="4000" b="1" dirty="0">
                <a:solidFill>
                  <a:schemeClr val="tx1"/>
                </a:solidFill>
              </a:rPr>
              <a:t>The temperature’s rising.</a:t>
            </a:r>
          </a:p>
          <a:p>
            <a:pPr marL="0" indent="0">
              <a:buNone/>
            </a:pPr>
            <a:r>
              <a:rPr lang="en-GB" sz="4000" b="1" dirty="0">
                <a:solidFill>
                  <a:schemeClr val="tx1"/>
                </a:solidFill>
              </a:rPr>
              <a:t>The clouds have gone by,</a:t>
            </a:r>
          </a:p>
          <a:p>
            <a:pPr marL="0" indent="0">
              <a:buNone/>
            </a:pPr>
            <a:r>
              <a:rPr lang="en-GB" sz="4000" b="1" dirty="0">
                <a:solidFill>
                  <a:schemeClr val="tx1"/>
                </a:solidFill>
              </a:rPr>
              <a:t>The outlook is fine, and so am I.</a:t>
            </a:r>
          </a:p>
          <a:p>
            <a:pPr marL="0" indent="0">
              <a:buNone/>
            </a:pPr>
            <a:r>
              <a:rPr lang="en-GB" sz="4000" b="1" dirty="0">
                <a:solidFill>
                  <a:schemeClr val="tx1"/>
                </a:solidFill>
              </a:rPr>
              <a:t>This lovely weather,</a:t>
            </a:r>
          </a:p>
          <a:p>
            <a:pPr marL="0" indent="0">
              <a:buNone/>
            </a:pPr>
            <a:r>
              <a:rPr lang="en-GB" sz="4000" b="1" dirty="0">
                <a:solidFill>
                  <a:schemeClr val="tx1"/>
                </a:solidFill>
              </a:rPr>
              <a:t>Has got me singing a happy tune.</a:t>
            </a:r>
          </a:p>
          <a:p>
            <a:pPr marL="0" indent="0">
              <a:buNone/>
            </a:pPr>
            <a:r>
              <a:rPr lang="en-GB" sz="4000" b="1" dirty="0">
                <a:solidFill>
                  <a:schemeClr val="tx1"/>
                </a:solidFill>
              </a:rPr>
              <a:t>All my cares have gone, now that summer has come.</a:t>
            </a:r>
          </a:p>
        </p:txBody>
      </p:sp>
    </p:spTree>
    <p:extLst>
      <p:ext uri="{BB962C8B-B14F-4D97-AF65-F5344CB8AC3E}">
        <p14:creationId xmlns:p14="http://schemas.microsoft.com/office/powerpoint/2010/main" val="39296566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991039-0F5A-43B9-978A-3127082585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8402" y="1115411"/>
            <a:ext cx="10515600" cy="43513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4000" b="1" dirty="0">
                <a:solidFill>
                  <a:schemeClr val="tx1"/>
                </a:solidFill>
              </a:rPr>
              <a:t>The birds in the trees,</a:t>
            </a:r>
          </a:p>
          <a:p>
            <a:pPr marL="0" indent="0">
              <a:buNone/>
            </a:pPr>
            <a:r>
              <a:rPr lang="en-GB" sz="4000" b="1" dirty="0">
                <a:solidFill>
                  <a:schemeClr val="tx1"/>
                </a:solidFill>
              </a:rPr>
              <a:t>Are whistling sweetly.</a:t>
            </a:r>
          </a:p>
          <a:p>
            <a:pPr marL="0" indent="0">
              <a:buNone/>
            </a:pPr>
            <a:r>
              <a:rPr lang="en-GB" sz="4000" b="1" dirty="0">
                <a:solidFill>
                  <a:schemeClr val="tx1"/>
                </a:solidFill>
              </a:rPr>
              <a:t>The delicate breeze,</a:t>
            </a:r>
          </a:p>
          <a:p>
            <a:pPr marL="0" indent="0">
              <a:buNone/>
            </a:pPr>
            <a:r>
              <a:rPr lang="en-GB" sz="4000" b="1" dirty="0">
                <a:solidFill>
                  <a:schemeClr val="tx1"/>
                </a:solidFill>
              </a:rPr>
              <a:t>Is keeping me cool, and feeling fine. </a:t>
            </a:r>
          </a:p>
          <a:p>
            <a:pPr marL="0" indent="0">
              <a:buNone/>
            </a:pPr>
            <a:r>
              <a:rPr lang="en-GB" sz="4000" b="1" dirty="0">
                <a:solidFill>
                  <a:schemeClr val="tx1"/>
                </a:solidFill>
              </a:rPr>
              <a:t>This lovely weather,</a:t>
            </a:r>
          </a:p>
          <a:p>
            <a:pPr marL="0" indent="0">
              <a:buNone/>
            </a:pPr>
            <a:r>
              <a:rPr lang="en-GB" sz="4000" b="1" dirty="0">
                <a:solidFill>
                  <a:schemeClr val="tx1"/>
                </a:solidFill>
              </a:rPr>
              <a:t>Has got me singing a happy tune.</a:t>
            </a:r>
          </a:p>
          <a:p>
            <a:pPr marL="0" indent="0">
              <a:buNone/>
            </a:pPr>
            <a:r>
              <a:rPr lang="en-GB" sz="4000" b="1" dirty="0">
                <a:solidFill>
                  <a:schemeClr val="tx1"/>
                </a:solidFill>
              </a:rPr>
              <a:t>All my cares have gone, now that summer has come.</a:t>
            </a:r>
          </a:p>
        </p:txBody>
      </p:sp>
    </p:spTree>
    <p:extLst>
      <p:ext uri="{BB962C8B-B14F-4D97-AF65-F5344CB8AC3E}">
        <p14:creationId xmlns:p14="http://schemas.microsoft.com/office/powerpoint/2010/main" val="3307764348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D06F1E"/>
      </a:dk2>
      <a:lt2>
        <a:srgbClr val="F0BE21"/>
      </a:lt2>
      <a:accent1>
        <a:srgbClr val="760603"/>
      </a:accent1>
      <a:accent2>
        <a:srgbClr val="9F761A"/>
      </a:accent2>
      <a:accent3>
        <a:srgbClr val="92A200"/>
      </a:accent3>
      <a:accent4>
        <a:srgbClr val="4AA157"/>
      </a:accent4>
      <a:accent5>
        <a:srgbClr val="46788D"/>
      </a:accent5>
      <a:accent6>
        <a:srgbClr val="A848A8"/>
      </a:accent6>
      <a:hlink>
        <a:srgbClr val="460402"/>
      </a:hlink>
      <a:folHlink>
        <a:srgbClr val="991111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162000"/>
                <a:satMod val="200000"/>
                <a:lumMod val="124000"/>
              </a:schemeClr>
            </a:gs>
            <a:gs pos="100000">
              <a:schemeClr val="phClr">
                <a:shade val="96000"/>
                <a:hueMod val="88000"/>
                <a:satMod val="220000"/>
                <a:lumMod val="82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2000"/>
                <a:hueMod val="22000"/>
                <a:satMod val="220000"/>
                <a:lumMod val="62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282EB108-EDE6-4B8E-957B-D4A69BF580E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12</TotalTime>
  <Words>102</Words>
  <Application>Microsoft Office PowerPoint</Application>
  <PresentationFormat>Widescreen</PresentationFormat>
  <Paragraphs>15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6" baseType="lpstr">
      <vt:lpstr>Century Gothic</vt:lpstr>
      <vt:lpstr>Wingdings 3</vt:lpstr>
      <vt:lpstr>Slice</vt:lpstr>
      <vt:lpstr>Now that summer has come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Now that summer has come</dc:title>
  <dc:creator>Naomi Hedges</dc:creator>
  <cp:lastModifiedBy>Naomi Hedges</cp:lastModifiedBy>
  <cp:revision>3</cp:revision>
  <dcterms:created xsi:type="dcterms:W3CDTF">2022-06-28T07:06:49Z</dcterms:created>
  <dcterms:modified xsi:type="dcterms:W3CDTF">2022-06-28T07:19:16Z</dcterms:modified>
</cp:coreProperties>
</file>