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74F46-F063-4E5B-AEE8-48BC286140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BE4BA4-C794-4EBD-B7F1-D90DFBEA61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D1EB3-637D-4CE2-80AC-55B398E65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C542B-7FE7-4E3B-BA2B-695FC8176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44AFB-33E6-4950-9C8D-115E4C98D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19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6A2E-4F6D-4645-83B2-E7A51ADA9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A9969-EBED-4266-BAD7-5F4709DF2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1A27C-3C4A-4C54-BE2A-2F18A0A01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D3127-2041-4832-BF73-923FD36AE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7D63C-5D42-4E51-84F2-6DAB306CD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8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BB5A6-F0B6-4C94-BBBB-3798E1A66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BED99-C369-4FBA-B12A-D64023C1E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B9A30-CD9D-4F25-B71E-288BEB841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606C7-9D59-411A-9874-7F0E74775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2B3F6-13E5-4A12-A108-756A1BDEA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0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8C5DA-4F4A-4F92-B813-B07C612AE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3B677-0543-4E64-AC15-C140DC9FE4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A0F32C-E841-4A6D-B431-D2F996853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F7335-5D7E-46C7-96C5-07E055FA9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BAEED7-2B55-4A01-B416-48B28B6D3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174EA3-9003-49F0-A93B-B987016D5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00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36C17-BB09-4D39-9C95-4FAB478CA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972C5C-E3CA-493C-8AEA-29C29FAD9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D4EAD5-CA06-476B-9EEF-C61103B5D6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5F6F1F-EA2A-4571-9E45-AC06014FA6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33819D-3673-44C6-892E-9CD87F05F5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13439D-767F-45F7-B55C-CE348AE93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8A193B-3048-4742-B728-EB4744125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8067B1-BADD-4744-A63D-3CE4B3138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063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24A68-AE1B-4AE4-A187-217553F39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0F6780-DE0D-465A-B61F-3F7ADCE6E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1966C9-9C04-4B51-93E5-496968794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D5B5C4-69C8-4AF4-B100-8E3BD65B6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65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51A141-4815-4A7C-8C59-CB46FE9EB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D9EC08-BBE8-4FBA-9687-BD6DAC948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B5359E-35D0-4079-890D-E2EDFBAA1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905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55567-E71A-46DD-92D0-9F2E79007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7C3DF-BDEB-4258-89A8-DE587E1E6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000D1C-94EC-4620-9024-EE0BCB971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F23D8-5444-4D58-886D-CB0145169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320D6F-301C-401A-94DC-BA219C7E9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7C0D04-E9A9-483C-9E72-9F5D33F6D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222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47C21-9EB6-479C-8A8F-70A5C10F7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012621-EFD5-472D-A357-6726AA2FF4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BA7F3B-E8A5-4B0A-9B73-EF4B57C45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BFCF-43DE-4701-AF3C-4397E534E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D6834-268D-4CDF-9948-C3F277C4D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22CE7-FE2D-4AC3-AE37-C33DCF0CE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36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EF59F-6FF1-4E30-96AB-74D88F68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1D7D9E-E015-479D-A1F7-ECD20B50F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7717C-F365-4739-8884-AA9CE8AAE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D279F-5518-4F5A-981C-4741C12B6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C6E7DE-154F-4808-B98D-C92423C37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92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25CC36-BE97-42AB-A90E-4DD45334A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B1243E-AAB9-444E-96DD-72DAB3BDB3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24D14-9364-4D1C-A5CC-0A5DE7CE6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9F3FD-9E4E-4025-96B9-C4D0FFB70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56EE9-FA8A-40F4-9464-5F39804E4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328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C4ADDE-395F-4D58-BAFB-C2B092018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EE3BD-2290-4C31-99D6-DF4964C94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FDF525-9C9E-4D57-B162-021CBE7567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0104A-7CFF-4C01-8265-6B971DCBE59A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400CA-4907-4FF0-A8B5-ED13D464B7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62020-E5D6-49B3-9C60-6F56754829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2E466-1D9D-4281-A73D-14D3163CB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825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81E1D-770A-4AEE-BFBE-27B9973536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Love the Lord your God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4BB9B-1CE1-48B7-8F64-ACE4226940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138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F8E2E-C427-4B46-94E8-EEC5541CA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280" y="69816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500" dirty="0"/>
              <a:t>Matthew 22, verses 34 – 40 </a:t>
            </a:r>
            <a:r>
              <a:rPr lang="en-GB" sz="3500" i="1" dirty="0"/>
              <a:t>(Repeat)</a:t>
            </a:r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One day a Pharisee came to Jesus Christ and said:</a:t>
            </a:r>
          </a:p>
          <a:p>
            <a:pPr marL="0" indent="0">
              <a:buNone/>
            </a:pPr>
            <a:r>
              <a:rPr lang="en-GB" sz="3500" dirty="0"/>
              <a:t>‘Tell us what’s your greatest commandment’. </a:t>
            </a:r>
            <a:r>
              <a:rPr lang="en-GB" sz="3500" i="1" dirty="0"/>
              <a:t>(Repeat)</a:t>
            </a:r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This… is… what…he… said…</a:t>
            </a:r>
          </a:p>
        </p:txBody>
      </p:sp>
    </p:spTree>
    <p:extLst>
      <p:ext uri="{BB962C8B-B14F-4D97-AF65-F5344CB8AC3E}">
        <p14:creationId xmlns:p14="http://schemas.microsoft.com/office/powerpoint/2010/main" val="380145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91D9B-25AD-4E27-B4EF-68E1CFD23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4501"/>
            <a:ext cx="10392052" cy="53424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/>
              <a:t>Love the Lord your God,</a:t>
            </a:r>
          </a:p>
          <a:p>
            <a:pPr marL="0" indent="0">
              <a:buNone/>
            </a:pPr>
            <a:r>
              <a:rPr lang="en-GB" sz="4000" dirty="0"/>
              <a:t>With all your heart with all your soul,</a:t>
            </a:r>
          </a:p>
          <a:p>
            <a:pPr marL="0" indent="0">
              <a:buNone/>
            </a:pPr>
            <a:r>
              <a:rPr lang="en-GB" sz="4000" dirty="0"/>
              <a:t>With all your mind, </a:t>
            </a:r>
          </a:p>
          <a:p>
            <a:pPr marL="0" indent="0">
              <a:buNone/>
            </a:pPr>
            <a:r>
              <a:rPr lang="en-GB" sz="4000" dirty="0"/>
              <a:t>With all your strength.  </a:t>
            </a:r>
            <a:r>
              <a:rPr lang="en-GB" sz="4000" i="1" dirty="0"/>
              <a:t>(Repeat)</a:t>
            </a:r>
          </a:p>
          <a:p>
            <a:pPr marL="0" indent="0">
              <a:buNone/>
            </a:pPr>
            <a:endParaRPr lang="en-GB" sz="4000" i="1" dirty="0"/>
          </a:p>
          <a:p>
            <a:pPr marL="0" indent="0">
              <a:buNone/>
            </a:pPr>
            <a:r>
              <a:rPr lang="en-GB" sz="4000" dirty="0"/>
              <a:t>Love your neighbour as yourself,</a:t>
            </a:r>
          </a:p>
          <a:p>
            <a:pPr marL="0" indent="0">
              <a:buNone/>
            </a:pPr>
            <a:r>
              <a:rPr lang="en-GB" sz="4000" dirty="0"/>
              <a:t>And do to others as you’d have them do to you. </a:t>
            </a:r>
          </a:p>
          <a:p>
            <a:pPr marL="0" indent="0">
              <a:buNone/>
            </a:pPr>
            <a:r>
              <a:rPr lang="en-GB" sz="4000" i="1" dirty="0"/>
              <a:t>(Repeat)</a:t>
            </a:r>
          </a:p>
          <a:p>
            <a:pPr marL="0" indent="0">
              <a:buNone/>
            </a:pPr>
            <a:endParaRPr lang="en-GB" sz="4000" i="1" dirty="0"/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2457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91D9B-25AD-4E27-B4EF-68E1CFD23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591365"/>
            <a:ext cx="5581650" cy="223717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6000" dirty="0"/>
              <a:t>Love the Lord your God,</a:t>
            </a:r>
          </a:p>
          <a:p>
            <a:pPr marL="0" indent="0">
              <a:buNone/>
            </a:pPr>
            <a:r>
              <a:rPr lang="en-GB" sz="16000" dirty="0"/>
              <a:t>With all your heart with</a:t>
            </a:r>
          </a:p>
          <a:p>
            <a:pPr marL="0" indent="0">
              <a:buNone/>
            </a:pPr>
            <a:r>
              <a:rPr lang="en-GB" sz="16000" dirty="0"/>
              <a:t> all your soul,</a:t>
            </a:r>
          </a:p>
          <a:p>
            <a:pPr marL="0" indent="0">
              <a:buNone/>
            </a:pPr>
            <a:r>
              <a:rPr lang="en-GB" sz="16000" dirty="0"/>
              <a:t>With all your mind, </a:t>
            </a:r>
          </a:p>
          <a:p>
            <a:pPr marL="0" indent="0">
              <a:buNone/>
            </a:pPr>
            <a:r>
              <a:rPr lang="en-GB" sz="16000" dirty="0"/>
              <a:t>With all your strength.</a:t>
            </a:r>
          </a:p>
          <a:p>
            <a:pPr marL="0" indent="0">
              <a:buNone/>
            </a:pPr>
            <a:r>
              <a:rPr lang="en-GB" sz="9600" dirty="0"/>
              <a:t> </a:t>
            </a:r>
            <a:r>
              <a:rPr lang="en-GB" sz="9600" i="1" dirty="0"/>
              <a:t>(Repeat)</a:t>
            </a:r>
            <a:r>
              <a:rPr lang="en-GB" sz="16000" dirty="0"/>
              <a:t> </a:t>
            </a:r>
          </a:p>
          <a:p>
            <a:pPr marL="0" indent="0">
              <a:buNone/>
            </a:pPr>
            <a:endParaRPr lang="en-GB" sz="16000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C4D168-8ADF-48BC-9B20-741A40E2890F}"/>
              </a:ext>
            </a:extLst>
          </p:cNvPr>
          <p:cNvSpPr txBox="1"/>
          <p:nvPr/>
        </p:nvSpPr>
        <p:spPr>
          <a:xfrm>
            <a:off x="6838950" y="2828538"/>
            <a:ext cx="4905375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900" dirty="0"/>
          </a:p>
          <a:p>
            <a:r>
              <a:rPr lang="en-GB" sz="4000" dirty="0"/>
              <a:t>Love your neighbour as yourself,</a:t>
            </a:r>
          </a:p>
          <a:p>
            <a:r>
              <a:rPr lang="en-GB" sz="4000" dirty="0"/>
              <a:t>And do to others as you’d have them do to you. </a:t>
            </a:r>
          </a:p>
          <a:p>
            <a:r>
              <a:rPr lang="en-GB" sz="2000" dirty="0"/>
              <a:t> </a:t>
            </a:r>
            <a:r>
              <a:rPr lang="en-GB" sz="2000" i="1" dirty="0"/>
              <a:t>(Repeat)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6161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149</Words>
  <Application>Microsoft Office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Love the Lord your God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 the Lord your God</dc:title>
  <dc:creator>Naomi Hedges</dc:creator>
  <cp:lastModifiedBy>Naomi Hedges</cp:lastModifiedBy>
  <cp:revision>2</cp:revision>
  <dcterms:created xsi:type="dcterms:W3CDTF">2023-02-13T08:24:48Z</dcterms:created>
  <dcterms:modified xsi:type="dcterms:W3CDTF">2023-02-13T08:28:10Z</dcterms:modified>
</cp:coreProperties>
</file>