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3" r:id="rId5"/>
    <p:sldId id="264" r:id="rId6"/>
    <p:sldId id="262" r:id="rId7"/>
    <p:sldId id="257" r:id="rId8"/>
    <p:sldId id="259" r:id="rId9"/>
    <p:sldId id="260" r:id="rId10"/>
    <p:sldId id="26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thany KIRBY" userId="010c5a77-71ee-405e-97d7-33caebc9f733" providerId="ADAL" clId="{D141E9AC-53B0-41CB-93E4-9A01D9AF6841}"/>
    <pc:docChg chg="custSel addSld delSld modSld sldOrd">
      <pc:chgData name="Bethany KIRBY" userId="010c5a77-71ee-405e-97d7-33caebc9f733" providerId="ADAL" clId="{D141E9AC-53B0-41CB-93E4-9A01D9AF6841}" dt="2021-06-08T19:12:17.935" v="222"/>
      <pc:docMkLst>
        <pc:docMk/>
      </pc:docMkLst>
      <pc:sldChg chg="del">
        <pc:chgData name="Bethany KIRBY" userId="010c5a77-71ee-405e-97d7-33caebc9f733" providerId="ADAL" clId="{D141E9AC-53B0-41CB-93E4-9A01D9AF6841}" dt="2021-06-08T19:11:56.304" v="221" actId="2696"/>
        <pc:sldMkLst>
          <pc:docMk/>
          <pc:sldMk cId="1754459892" sldId="256"/>
        </pc:sldMkLst>
      </pc:sldChg>
      <pc:sldChg chg="delSp modSp">
        <pc:chgData name="Bethany KIRBY" userId="010c5a77-71ee-405e-97d7-33caebc9f733" providerId="ADAL" clId="{D141E9AC-53B0-41CB-93E4-9A01D9AF6841}" dt="2021-06-08T19:02:53.181" v="5" actId="732"/>
        <pc:sldMkLst>
          <pc:docMk/>
          <pc:sldMk cId="2900495045" sldId="257"/>
        </pc:sldMkLst>
        <pc:spChg chg="del">
          <ac:chgData name="Bethany KIRBY" userId="010c5a77-71ee-405e-97d7-33caebc9f733" providerId="ADAL" clId="{D141E9AC-53B0-41CB-93E4-9A01D9AF6841}" dt="2021-06-08T19:02:18.176" v="4" actId="478"/>
          <ac:spMkLst>
            <pc:docMk/>
            <pc:sldMk cId="2900495045" sldId="257"/>
            <ac:spMk id="2" creationId="{63DF4ABD-4DA7-4533-AF85-9E0B3111F241}"/>
          </ac:spMkLst>
        </pc:spChg>
        <pc:picChg chg="mod modCrop">
          <ac:chgData name="Bethany KIRBY" userId="010c5a77-71ee-405e-97d7-33caebc9f733" providerId="ADAL" clId="{D141E9AC-53B0-41CB-93E4-9A01D9AF6841}" dt="2021-06-08T19:02:53.181" v="5" actId="732"/>
          <ac:picMkLst>
            <pc:docMk/>
            <pc:sldMk cId="2900495045" sldId="257"/>
            <ac:picMk id="2050" creationId="{945D5E2F-F78A-48FE-8FAF-4E17ADC41F28}"/>
          </ac:picMkLst>
        </pc:picChg>
      </pc:sldChg>
      <pc:sldChg chg="del">
        <pc:chgData name="Bethany KIRBY" userId="010c5a77-71ee-405e-97d7-33caebc9f733" providerId="ADAL" clId="{D141E9AC-53B0-41CB-93E4-9A01D9AF6841}" dt="2021-06-08T19:03:37.147" v="6" actId="2696"/>
        <pc:sldMkLst>
          <pc:docMk/>
          <pc:sldMk cId="2166040704" sldId="258"/>
        </pc:sldMkLst>
      </pc:sldChg>
      <pc:sldChg chg="ord">
        <pc:chgData name="Bethany KIRBY" userId="010c5a77-71ee-405e-97d7-33caebc9f733" providerId="ADAL" clId="{D141E9AC-53B0-41CB-93E4-9A01D9AF6841}" dt="2021-06-08T19:12:17.935" v="222"/>
        <pc:sldMkLst>
          <pc:docMk/>
          <pc:sldMk cId="1982103870" sldId="262"/>
        </pc:sldMkLst>
      </pc:sldChg>
      <pc:sldChg chg="addSp delSp modSp add">
        <pc:chgData name="Bethany KIRBY" userId="010c5a77-71ee-405e-97d7-33caebc9f733" providerId="ADAL" clId="{D141E9AC-53B0-41CB-93E4-9A01D9AF6841}" dt="2021-06-08T19:11:03.220" v="220" actId="1076"/>
        <pc:sldMkLst>
          <pc:docMk/>
          <pc:sldMk cId="1578280034" sldId="264"/>
        </pc:sldMkLst>
        <pc:spChg chg="mod">
          <ac:chgData name="Bethany KIRBY" userId="010c5a77-71ee-405e-97d7-33caebc9f733" providerId="ADAL" clId="{D141E9AC-53B0-41CB-93E4-9A01D9AF6841}" dt="2021-06-08T19:04:12.717" v="32" actId="20577"/>
          <ac:spMkLst>
            <pc:docMk/>
            <pc:sldMk cId="1578280034" sldId="264"/>
            <ac:spMk id="2" creationId="{B73EB4E0-F715-48FB-8B27-621EE63A5456}"/>
          </ac:spMkLst>
        </pc:spChg>
        <pc:spChg chg="del mod">
          <ac:chgData name="Bethany KIRBY" userId="010c5a77-71ee-405e-97d7-33caebc9f733" providerId="ADAL" clId="{D141E9AC-53B0-41CB-93E4-9A01D9AF6841}" dt="2021-06-08T19:06:51.317" v="34" actId="478"/>
          <ac:spMkLst>
            <pc:docMk/>
            <pc:sldMk cId="1578280034" sldId="264"/>
            <ac:spMk id="3" creationId="{2DC2CEA5-C086-4BD3-9930-56FD0F12E92A}"/>
          </ac:spMkLst>
        </pc:spChg>
        <pc:spChg chg="add mod">
          <ac:chgData name="Bethany KIRBY" userId="010c5a77-71ee-405e-97d7-33caebc9f733" providerId="ADAL" clId="{D141E9AC-53B0-41CB-93E4-9A01D9AF6841}" dt="2021-06-08T19:07:34.223" v="51" actId="207"/>
          <ac:spMkLst>
            <pc:docMk/>
            <pc:sldMk cId="1578280034" sldId="264"/>
            <ac:spMk id="4" creationId="{99628C19-46E5-47E9-B258-2CDC4D4EAAF8}"/>
          </ac:spMkLst>
        </pc:spChg>
        <pc:spChg chg="add mod">
          <ac:chgData name="Bethany KIRBY" userId="010c5a77-71ee-405e-97d7-33caebc9f733" providerId="ADAL" clId="{D141E9AC-53B0-41CB-93E4-9A01D9AF6841}" dt="2021-06-08T19:08:05.481" v="62" actId="20577"/>
          <ac:spMkLst>
            <pc:docMk/>
            <pc:sldMk cId="1578280034" sldId="264"/>
            <ac:spMk id="7" creationId="{1159B1B0-3AC9-4D8B-BFF7-EBD61F0024C8}"/>
          </ac:spMkLst>
        </pc:spChg>
        <pc:spChg chg="add mod">
          <ac:chgData name="Bethany KIRBY" userId="010c5a77-71ee-405e-97d7-33caebc9f733" providerId="ADAL" clId="{D141E9AC-53B0-41CB-93E4-9A01D9AF6841}" dt="2021-06-08T19:08:32.461" v="86" actId="20577"/>
          <ac:spMkLst>
            <pc:docMk/>
            <pc:sldMk cId="1578280034" sldId="264"/>
            <ac:spMk id="10" creationId="{58C80D7D-6B03-4576-AD85-DBB80BAEE8B1}"/>
          </ac:spMkLst>
        </pc:spChg>
        <pc:spChg chg="add mod">
          <ac:chgData name="Bethany KIRBY" userId="010c5a77-71ee-405e-97d7-33caebc9f733" providerId="ADAL" clId="{D141E9AC-53B0-41CB-93E4-9A01D9AF6841}" dt="2021-06-08T19:10:16.713" v="172" actId="1076"/>
          <ac:spMkLst>
            <pc:docMk/>
            <pc:sldMk cId="1578280034" sldId="264"/>
            <ac:spMk id="13" creationId="{F0965D4C-B2F7-49D1-AA68-025837D7FD75}"/>
          </ac:spMkLst>
        </pc:spChg>
        <pc:spChg chg="add mod">
          <ac:chgData name="Bethany KIRBY" userId="010c5a77-71ee-405e-97d7-33caebc9f733" providerId="ADAL" clId="{D141E9AC-53B0-41CB-93E4-9A01D9AF6841}" dt="2021-06-08T19:10:11.082" v="170" actId="1076"/>
          <ac:spMkLst>
            <pc:docMk/>
            <pc:sldMk cId="1578280034" sldId="264"/>
            <ac:spMk id="16" creationId="{B6B88506-5E9D-4E6E-B56E-18BB15838DAA}"/>
          </ac:spMkLst>
        </pc:spChg>
        <pc:spChg chg="add mod">
          <ac:chgData name="Bethany KIRBY" userId="010c5a77-71ee-405e-97d7-33caebc9f733" providerId="ADAL" clId="{D141E9AC-53B0-41CB-93E4-9A01D9AF6841}" dt="2021-06-08T19:11:03.220" v="220" actId="1076"/>
          <ac:spMkLst>
            <pc:docMk/>
            <pc:sldMk cId="1578280034" sldId="264"/>
            <ac:spMk id="18" creationId="{4FA6B5A9-1365-4F75-A41C-AC267414CD20}"/>
          </ac:spMkLst>
        </pc:spChg>
        <pc:cxnChg chg="add mod">
          <ac:chgData name="Bethany KIRBY" userId="010c5a77-71ee-405e-97d7-33caebc9f733" providerId="ADAL" clId="{D141E9AC-53B0-41CB-93E4-9A01D9AF6841}" dt="2021-06-08T19:07:41.972" v="52" actId="11529"/>
          <ac:cxnSpMkLst>
            <pc:docMk/>
            <pc:sldMk cId="1578280034" sldId="264"/>
            <ac:cxnSpMk id="6" creationId="{EEFC737E-3204-45D8-A3E2-7F3B60B1216D}"/>
          </ac:cxnSpMkLst>
        </pc:cxnChg>
        <pc:cxnChg chg="add mod">
          <ac:chgData name="Bethany KIRBY" userId="010c5a77-71ee-405e-97d7-33caebc9f733" providerId="ADAL" clId="{D141E9AC-53B0-41CB-93E4-9A01D9AF6841}" dt="2021-06-08T19:08:17.380" v="64" actId="14100"/>
          <ac:cxnSpMkLst>
            <pc:docMk/>
            <pc:sldMk cId="1578280034" sldId="264"/>
            <ac:cxnSpMk id="8" creationId="{3C7E7B6C-4DA3-4D3A-B198-2C4813284645}"/>
          </ac:cxnSpMkLst>
        </pc:cxnChg>
        <pc:cxnChg chg="add mod">
          <ac:chgData name="Bethany KIRBY" userId="010c5a77-71ee-405e-97d7-33caebc9f733" providerId="ADAL" clId="{D141E9AC-53B0-41CB-93E4-9A01D9AF6841}" dt="2021-06-08T19:10:13.670" v="171" actId="1076"/>
          <ac:cxnSpMkLst>
            <pc:docMk/>
            <pc:sldMk cId="1578280034" sldId="264"/>
            <ac:cxnSpMk id="11" creationId="{F4A471AD-356C-4BA1-9DD5-0235A138E753}"/>
          </ac:cxnSpMkLst>
        </pc:cxnChg>
        <pc:cxnChg chg="add mod">
          <ac:chgData name="Bethany KIRBY" userId="010c5a77-71ee-405e-97d7-33caebc9f733" providerId="ADAL" clId="{D141E9AC-53B0-41CB-93E4-9A01D9AF6841}" dt="2021-06-08T19:10:07.971" v="169" actId="14100"/>
          <ac:cxnSpMkLst>
            <pc:docMk/>
            <pc:sldMk cId="1578280034" sldId="264"/>
            <ac:cxnSpMk id="14" creationId="{FB48D8BF-5725-41FE-9203-D65B0F791809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475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073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732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178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205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607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733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076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606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776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75504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4154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63417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1922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0989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944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01548-BC66-4446-9478-0768B949D192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72213C8-193D-4C20-98D2-695C9E3B8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296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t-johns-pri.bham.sch.uk/spelling-3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B8475-A1A4-47EF-A841-FB9971183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80" y="2373745"/>
            <a:ext cx="8596668" cy="1320800"/>
          </a:xfrm>
        </p:spPr>
        <p:txBody>
          <a:bodyPr>
            <a:normAutofit/>
          </a:bodyPr>
          <a:lstStyle/>
          <a:p>
            <a:r>
              <a:rPr lang="en-GB" sz="6000" dirty="0"/>
              <a:t>Spelling at St John’s </a:t>
            </a:r>
          </a:p>
        </p:txBody>
      </p:sp>
    </p:spTree>
    <p:extLst>
      <p:ext uri="{BB962C8B-B14F-4D97-AF65-F5344CB8AC3E}">
        <p14:creationId xmlns:p14="http://schemas.microsoft.com/office/powerpoint/2010/main" val="1310318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EB4E0-F715-48FB-8B27-621EE63A5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 we assess writing?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628C19-46E5-47E9-B258-2CDC4D4EAAF8}"/>
              </a:ext>
            </a:extLst>
          </p:cNvPr>
          <p:cNvSpPr txBox="1"/>
          <p:nvPr/>
        </p:nvSpPr>
        <p:spPr>
          <a:xfrm>
            <a:off x="905523" y="2618912"/>
            <a:ext cx="2547891" cy="83099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/>
              <a:t>Writing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EEFC737E-3204-45D8-A3E2-7F3B60B1216D}"/>
              </a:ext>
            </a:extLst>
          </p:cNvPr>
          <p:cNvCxnSpPr/>
          <p:nvPr/>
        </p:nvCxnSpPr>
        <p:spPr>
          <a:xfrm flipV="1">
            <a:off x="3595456" y="1704513"/>
            <a:ext cx="870012" cy="7634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1159B1B0-3AC9-4D8B-BFF7-EBD61F0024C8}"/>
              </a:ext>
            </a:extLst>
          </p:cNvPr>
          <p:cNvSpPr txBox="1"/>
          <p:nvPr/>
        </p:nvSpPr>
        <p:spPr>
          <a:xfrm>
            <a:off x="4554245" y="1373574"/>
            <a:ext cx="1837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Spelling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3C7E7B6C-4DA3-4D3A-B198-2C4813284645}"/>
              </a:ext>
            </a:extLst>
          </p:cNvPr>
          <p:cNvCxnSpPr>
            <a:cxnSpLocks/>
          </p:cNvCxnSpPr>
          <p:nvPr/>
        </p:nvCxnSpPr>
        <p:spPr>
          <a:xfrm flipV="1">
            <a:off x="3747856" y="2506880"/>
            <a:ext cx="983942" cy="1135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8C80D7D-6B03-4576-AD85-DBB80BAEE8B1}"/>
              </a:ext>
            </a:extLst>
          </p:cNvPr>
          <p:cNvSpPr txBox="1"/>
          <p:nvPr/>
        </p:nvSpPr>
        <p:spPr>
          <a:xfrm>
            <a:off x="4759910" y="2283326"/>
            <a:ext cx="1837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handwriting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4A471AD-356C-4BA1-9DD5-0235A138E753}"/>
              </a:ext>
            </a:extLst>
          </p:cNvPr>
          <p:cNvCxnSpPr>
            <a:cxnSpLocks/>
          </p:cNvCxnSpPr>
          <p:nvPr/>
        </p:nvCxnSpPr>
        <p:spPr>
          <a:xfrm flipV="1">
            <a:off x="3719744" y="3391251"/>
            <a:ext cx="1012054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F0965D4C-B2F7-49D1-AA68-025837D7FD75}"/>
              </a:ext>
            </a:extLst>
          </p:cNvPr>
          <p:cNvSpPr txBox="1"/>
          <p:nvPr/>
        </p:nvSpPr>
        <p:spPr>
          <a:xfrm>
            <a:off x="4841289" y="3205467"/>
            <a:ext cx="1837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composition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FB48D8BF-5725-41FE-9203-D65B0F791809}"/>
              </a:ext>
            </a:extLst>
          </p:cNvPr>
          <p:cNvCxnSpPr>
            <a:cxnSpLocks/>
          </p:cNvCxnSpPr>
          <p:nvPr/>
        </p:nvCxnSpPr>
        <p:spPr>
          <a:xfrm>
            <a:off x="3524435" y="3686908"/>
            <a:ext cx="941033" cy="7031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B6B88506-5E9D-4E6E-B56E-18BB15838DAA}"/>
              </a:ext>
            </a:extLst>
          </p:cNvPr>
          <p:cNvSpPr txBox="1"/>
          <p:nvPr/>
        </p:nvSpPr>
        <p:spPr>
          <a:xfrm>
            <a:off x="4554245" y="4268738"/>
            <a:ext cx="1837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Vocabulary, grammar and punctuation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FA6B5A9-1365-4F75-A41C-AC267414CD20}"/>
              </a:ext>
            </a:extLst>
          </p:cNvPr>
          <p:cNvSpPr txBox="1"/>
          <p:nvPr/>
        </p:nvSpPr>
        <p:spPr>
          <a:xfrm>
            <a:off x="1180730" y="3576793"/>
            <a:ext cx="19974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Greater depth</a:t>
            </a:r>
          </a:p>
          <a:p>
            <a:r>
              <a:rPr lang="en-GB" dirty="0"/>
              <a:t>Expected</a:t>
            </a:r>
          </a:p>
          <a:p>
            <a:r>
              <a:rPr lang="en-GB" dirty="0"/>
              <a:t>Working Towards</a:t>
            </a:r>
          </a:p>
        </p:txBody>
      </p:sp>
    </p:spTree>
    <p:extLst>
      <p:ext uri="{BB962C8B-B14F-4D97-AF65-F5344CB8AC3E}">
        <p14:creationId xmlns:p14="http://schemas.microsoft.com/office/powerpoint/2010/main" val="1578280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85DC5-FB42-482F-B9AE-D7A16500F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5AD728-E8D9-48C7-A7E4-E1FA41FE85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https://www.st-johns-pri.bham.sch.uk/spelling-3/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82103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EEDF4F-317B-4DCE-AF69-0BB556C33E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https://ukc-powerpoint.officeapps.live.com/pods/GetClipboardImage.ashx?Id=bc279670-292c-4245-8f35-c06d17ab26c6&amp;DC=GUK3&amp;pkey=114d39c3-410f-4756-b9a4-68b5e6aa0732&amp;wdoverrides=GetClipboardImageEnabled:true">
            <a:extLst>
              <a:ext uri="{FF2B5EF4-FFF2-40B4-BE49-F238E27FC236}">
                <a16:creationId xmlns:a16="http://schemas.microsoft.com/office/drawing/2014/main" id="{945D5E2F-F78A-48FE-8FAF-4E17ADC41F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278" b="21163"/>
          <a:stretch/>
        </p:blipFill>
        <p:spPr bwMode="auto">
          <a:xfrm>
            <a:off x="0" y="2095131"/>
            <a:ext cx="12212056" cy="3266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0495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93A33A-1E1B-416C-AE8B-A0DC8FBCA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E992A1-1AE0-4025-AF5F-64C09123A7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https://ukc-powerpoint.officeapps.live.com/pods/GetClipboardImage.ashx?Id=8fbc8693-0f04-42c0-a60c-de9f2975b8eb&amp;DC=GUK3&amp;pkey=afbc2a2b-440e-47a4-8765-ac5114be775e&amp;wdoverrides=GetClipboardImageEnabled:true">
            <a:extLst>
              <a:ext uri="{FF2B5EF4-FFF2-40B4-BE49-F238E27FC236}">
                <a16:creationId xmlns:a16="http://schemas.microsoft.com/office/drawing/2014/main" id="{2F7DCD4A-23F5-434E-8907-458A9C1DA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65317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506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D0D11-4C3B-4CEB-B8A2-994054C26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873AFA-A31F-4CC0-809C-66C7EA04DC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 descr="https://ukc-powerpoint.officeapps.live.com/pods/GetClipboardImage.ashx?Id=6dbb4b0e-922c-4b02-baad-28f954e0f4f1&amp;DC=GUK3&amp;pkey=37e58534-d253-4e21-9e7a-d0f550974982&amp;wdoverrides=GetClipboardImageEnabled:true">
            <a:extLst>
              <a:ext uri="{FF2B5EF4-FFF2-40B4-BE49-F238E27FC236}">
                <a16:creationId xmlns:a16="http://schemas.microsoft.com/office/drawing/2014/main" id="{7F52E7E7-9A36-4E20-A1CD-D5232B9AD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93202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DB6F3-74B2-40E8-921F-0E6910782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98F086-95C9-4AC6-8973-6167284EB9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https://ukc-powerpoint.officeapps.live.com/pods/GetClipboardImage.ashx?Id=d1c93675-947d-47ec-98cd-9fcee68a87f0&amp;DC=GUK3&amp;pkey=e2f62a1c-4efd-4725-bc1c-24b2678d6299&amp;wdoverrides=GetClipboardImageEnabled:true">
            <a:extLst>
              <a:ext uri="{FF2B5EF4-FFF2-40B4-BE49-F238E27FC236}">
                <a16:creationId xmlns:a16="http://schemas.microsoft.com/office/drawing/2014/main" id="{DA8D28BF-9665-4A73-9DF4-7D9596765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6" y="0"/>
            <a:ext cx="12068848" cy="678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93178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7A89E65DCFD6747969B0D98E3F46391" ma:contentTypeVersion="12" ma:contentTypeDescription="Create a new document." ma:contentTypeScope="" ma:versionID="0b5473c35bd0c12651f4f05b0f082e22">
  <xsd:schema xmlns:xsd="http://www.w3.org/2001/XMLSchema" xmlns:xs="http://www.w3.org/2001/XMLSchema" xmlns:p="http://schemas.microsoft.com/office/2006/metadata/properties" xmlns:ns3="6e68aff3-4f02-4d9f-ae80-d1cac380d07d" xmlns:ns4="c237008c-1735-49be-9782-0d54bc86c5a2" targetNamespace="http://schemas.microsoft.com/office/2006/metadata/properties" ma:root="true" ma:fieldsID="0883b4c97b4f97de647e1e3723454b38" ns3:_="" ns4:_="">
    <xsd:import namespace="6e68aff3-4f02-4d9f-ae80-d1cac380d07d"/>
    <xsd:import namespace="c237008c-1735-49be-9782-0d54bc86c5a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68aff3-4f02-4d9f-ae80-d1cac380d07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37008c-1735-49be-9782-0d54bc86c5a2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DF6B74-AE6B-4146-8FD8-169ECDF453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e68aff3-4f02-4d9f-ae80-d1cac380d07d"/>
    <ds:schemaRef ds:uri="c237008c-1735-49be-9782-0d54bc86c5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8685487-F84B-4B80-A828-4B3C61896A4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4F414FC-6193-4A58-AD14-DE72088F4B04}">
  <ds:schemaRefs>
    <ds:schemaRef ds:uri="http://schemas.openxmlformats.org/package/2006/metadata/core-properties"/>
    <ds:schemaRef ds:uri="http://purl.org/dc/terms/"/>
    <ds:schemaRef ds:uri="http://schemas.microsoft.com/office/2006/metadata/properties"/>
    <ds:schemaRef ds:uri="c237008c-1735-49be-9782-0d54bc86c5a2"/>
    <ds:schemaRef ds:uri="http://schemas.microsoft.com/office/2006/documentManagement/types"/>
    <ds:schemaRef ds:uri="6e68aff3-4f02-4d9f-ae80-d1cac380d07d"/>
    <ds:schemaRef ds:uri="http://purl.org/dc/dcmitype/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4284</TotalTime>
  <Words>38</Words>
  <Application>Microsoft Office PowerPoint</Application>
  <PresentationFormat>Widescreen</PresentationFormat>
  <Paragraphs>11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</vt:lpstr>
      <vt:lpstr>Spelling at St John’s </vt:lpstr>
      <vt:lpstr>How do we assess writing?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Beth Carrington</dc:creator>
  <cp:lastModifiedBy>Beth Carrington</cp:lastModifiedBy>
  <cp:revision>4</cp:revision>
  <dcterms:created xsi:type="dcterms:W3CDTF">2021-06-05T19:47:58Z</dcterms:created>
  <dcterms:modified xsi:type="dcterms:W3CDTF">2021-06-08T19:12:51Z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0x010100D7A89E65DCFD6747969B0D98E3F46391</vt:lpwstr>
  </property>
</Properties>
</file>