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92E78-E26D-4F95-8F0F-203CDEF96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8ABC98-62AB-408C-88FE-3A6379F1B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4DFB1-3989-432D-AE7F-2BD2BAE70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28202-5928-4A96-9969-2EB7350BF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5B911-8BAE-4BEA-82C2-0CC3C0B73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188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49B9B-B69D-4B53-AA00-B3AC4637B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54E68-74C6-4D3F-98FB-853683CAA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0C332-0D09-47FB-9AD4-18C548D5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0F083-FC15-44DA-BE9A-5AA96F974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3D3DEE-B30F-47A8-9226-CCD968E2E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09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22903-7C90-4DD9-AC68-5657D2B7B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96501-D33A-4D08-A334-F60E5C927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38EE4-B201-4AD9-AFDB-258E61FC6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B3A480-6AEA-4678-B7CA-4C6F8CD0E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797FA-487A-4657-8C02-00362E62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92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14C6D-E14F-439B-9F1C-99398C874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B8684-F838-4E5C-8099-BB0A3E9BF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61D53-DEB7-4DFF-95B2-37AA930442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50A26-4C18-4CA7-A2C9-F827E65F8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6E4365-D5F0-4D58-8D62-B92168381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A017B-7A71-47D6-A1F0-457848535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F0D1E-F827-49F6-A0E6-D6C442B33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7EB93F-8D96-41EE-92A5-9A382A1A3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EE9AA0-4833-476F-8D07-8FA7AAD5F6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A11EFB-E6E3-4EBC-8703-624B7F8BCB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84AFB0-E074-4F27-BC55-BACAB890BB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EF5A14-1826-4236-8F08-A0EF8503D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1F918B-DBE2-4FE6-85A6-11C9A2406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754857-E6D0-4D8D-B693-5B750B7C1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4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C56FF-B55D-4239-826A-256954BBE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4B396D-660A-4430-8E0B-744D2664D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7CE97E-7AC5-4E5A-9E14-3E5DDCA9F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C5267B-813F-4629-82D0-68A717EFA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610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783D38-F33B-4C9D-9BE4-07EFAD09C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0533AB-A69A-4C79-84D1-9FE54AFB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EB4EE6-FF20-4C81-812C-BF59ED604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9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06853-15C4-4E3E-A774-EFDF816AE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AD3DC-9950-4124-95C1-6BF50F4C2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ADC919-0B43-4AB0-84FB-B2DF63A7E9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BF545-E627-447F-BA54-E2AE33532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0E67C-EFDA-43DE-9D1E-153FE6D2F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5F851-7979-4650-9B4A-57630C564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528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F8DDE-7D06-4749-AB3E-6B52D3FE3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8D30A2-7A4B-4234-B502-4A5D8738E0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F79A84-92A6-476B-8D70-38C533CE94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A473F6-A4E7-47A6-8855-BAF451501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ECFF9-2EEF-4B8A-99C9-429FC260F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5D3034-9B8B-4BF1-9E3A-D025D84A1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691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1FFC5-8162-462A-B7F3-6095A2A62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0FEAC1-2CC7-47F6-BA53-9901A93B7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3145C-5125-45EB-A700-12D0B2A69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281DC-3558-4667-9DCD-F11945015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B5948-02E7-46FB-A8C5-F8ABD6948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535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FAB438-6304-43A9-8B8C-7233E0B370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71D51C-5C66-4710-A97A-AD9639EC14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88302-D29D-4BDF-9EA1-7020E59BC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138EFB-A9EA-4A90-9F96-258E6AEAF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4A341-0EA5-4D47-93FB-83090EE19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860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5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86B160-8AE6-4082-A005-A0A47C8B1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2F3913-6674-46CC-88AA-583D050E1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999F5-00BC-41C3-AE98-E86C44BDC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1EDC8-57F1-4EEA-B892-019FC1F2464F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C6C28-3C4F-4944-83A4-F3B659507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2FAB5-08A6-4611-AEFC-EDCF6C535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62309-4402-4CCB-9045-01B17656CC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79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612B6-0BEF-41B6-89B7-280AEC5D35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Count your blessings</a:t>
            </a:r>
          </a:p>
        </p:txBody>
      </p:sp>
    </p:spTree>
    <p:extLst>
      <p:ext uri="{BB962C8B-B14F-4D97-AF65-F5344CB8AC3E}">
        <p14:creationId xmlns:p14="http://schemas.microsoft.com/office/powerpoint/2010/main" val="84674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D71CC-4ADF-403A-9487-B1A55C302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When you’re feeling sad and weary and your down in the dumps,</a:t>
            </a:r>
          </a:p>
          <a:p>
            <a:pPr marL="0" indent="0">
              <a:buNone/>
            </a:pPr>
            <a:r>
              <a:rPr lang="en-GB" sz="3600" dirty="0"/>
              <a:t>Down in the dumps, down in the dumps.</a:t>
            </a:r>
          </a:p>
          <a:p>
            <a:pPr marL="0" indent="0">
              <a:buNone/>
            </a:pPr>
            <a:r>
              <a:rPr lang="en-GB" sz="3600" dirty="0"/>
              <a:t>When you’re feeling sad and weary and your down in the dumps,</a:t>
            </a:r>
          </a:p>
          <a:p>
            <a:pPr marL="0" indent="0">
              <a:buNone/>
            </a:pPr>
            <a:r>
              <a:rPr lang="en-GB" sz="3600" dirty="0"/>
              <a:t>Down in the dumps, down in the dumps.</a:t>
            </a:r>
          </a:p>
          <a:p>
            <a:pPr marL="0" indent="0">
              <a:buNone/>
            </a:pPr>
            <a:r>
              <a:rPr lang="en-GB" sz="3600" dirty="0"/>
              <a:t>There’s something you can do….</a:t>
            </a:r>
          </a:p>
        </p:txBody>
      </p:sp>
    </p:spTree>
    <p:extLst>
      <p:ext uri="{BB962C8B-B14F-4D97-AF65-F5344CB8AC3E}">
        <p14:creationId xmlns:p14="http://schemas.microsoft.com/office/powerpoint/2010/main" val="2049139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98B7F-D9E9-4882-A970-37E24011E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dirty="0"/>
              <a:t>Don’t be grumpy, </a:t>
            </a:r>
          </a:p>
          <a:p>
            <a:pPr marL="0" indent="0">
              <a:buNone/>
            </a:pPr>
            <a:r>
              <a:rPr lang="en-GB" sz="5400" dirty="0"/>
              <a:t>Don’t go on and on, </a:t>
            </a:r>
          </a:p>
          <a:p>
            <a:pPr marL="0" indent="0">
              <a:buNone/>
            </a:pPr>
            <a:r>
              <a:rPr lang="en-GB" sz="5400" dirty="0"/>
              <a:t>Don’t be grumpy,</a:t>
            </a:r>
          </a:p>
          <a:p>
            <a:pPr marL="0" indent="0">
              <a:buNone/>
            </a:pPr>
            <a:r>
              <a:rPr lang="en-GB" sz="5400" dirty="0"/>
              <a:t>Don’t you spoil the fun.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421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71877-0BBC-4F10-BD29-9CBBD8420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Count your blessings,</a:t>
            </a:r>
          </a:p>
          <a:p>
            <a:pPr marL="0" indent="0">
              <a:buNone/>
            </a:pPr>
            <a:r>
              <a:rPr lang="en-GB" sz="4400" dirty="0"/>
              <a:t>Name them one by one, </a:t>
            </a:r>
          </a:p>
          <a:p>
            <a:pPr marL="0" indent="0">
              <a:buNone/>
            </a:pPr>
            <a:r>
              <a:rPr lang="en-GB" sz="4400" dirty="0"/>
              <a:t>Count your blessings, </a:t>
            </a:r>
          </a:p>
          <a:p>
            <a:pPr marL="0" indent="0">
              <a:buNone/>
            </a:pPr>
            <a:r>
              <a:rPr lang="en-GB" sz="4400" dirty="0"/>
              <a:t>See what God has done. </a:t>
            </a:r>
          </a:p>
        </p:txBody>
      </p:sp>
    </p:spTree>
    <p:extLst>
      <p:ext uri="{BB962C8B-B14F-4D97-AF65-F5344CB8AC3E}">
        <p14:creationId xmlns:p14="http://schemas.microsoft.com/office/powerpoint/2010/main" val="2290322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2691AC4-3D62-42EE-A8C8-CB5123D4E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71392"/>
            <a:ext cx="7590905" cy="3585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When you’re feeling sad and weary and your down in the dumps,</a:t>
            </a:r>
          </a:p>
          <a:p>
            <a:pPr marL="0" indent="0">
              <a:buNone/>
            </a:pPr>
            <a:r>
              <a:rPr lang="en-GB" sz="2200" dirty="0"/>
              <a:t>Down in the dumps, down in the dumps.</a:t>
            </a:r>
          </a:p>
          <a:p>
            <a:pPr marL="0" indent="0">
              <a:buNone/>
            </a:pPr>
            <a:r>
              <a:rPr lang="en-GB" sz="2200" dirty="0"/>
              <a:t>When you’re feeling sad and weary and your down in the dumps,</a:t>
            </a:r>
          </a:p>
          <a:p>
            <a:pPr marL="0" indent="0">
              <a:buNone/>
            </a:pPr>
            <a:r>
              <a:rPr lang="en-GB" sz="2200" dirty="0"/>
              <a:t>Down in the dumps, down in the dumps.</a:t>
            </a:r>
          </a:p>
          <a:p>
            <a:pPr marL="0" indent="0">
              <a:buNone/>
            </a:pPr>
            <a:r>
              <a:rPr lang="en-GB" sz="2200" dirty="0"/>
              <a:t>There’s something you can do….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4D4E4C-BB57-435A-8F62-8CF667406B7C}"/>
              </a:ext>
            </a:extLst>
          </p:cNvPr>
          <p:cNvSpPr/>
          <p:nvPr/>
        </p:nvSpPr>
        <p:spPr>
          <a:xfrm>
            <a:off x="2565861" y="275680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/>
              <a:t>Don’t be grumpy, </a:t>
            </a:r>
          </a:p>
          <a:p>
            <a:r>
              <a:rPr lang="en-GB" sz="3600" dirty="0"/>
              <a:t>Don’t go on and on, </a:t>
            </a:r>
          </a:p>
          <a:p>
            <a:r>
              <a:rPr lang="en-GB" sz="3600" dirty="0"/>
              <a:t>Don’t be grumpy,</a:t>
            </a:r>
          </a:p>
          <a:p>
            <a:r>
              <a:rPr lang="en-GB" sz="3600" dirty="0"/>
              <a:t>Don’t you spoil the fun.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2B47CB-70DC-4146-BE32-736E88CACA4A}"/>
              </a:ext>
            </a:extLst>
          </p:cNvPr>
          <p:cNvSpPr/>
          <p:nvPr/>
        </p:nvSpPr>
        <p:spPr>
          <a:xfrm>
            <a:off x="7486996" y="462450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/>
              <a:t>Count your blessings,</a:t>
            </a:r>
          </a:p>
          <a:p>
            <a:r>
              <a:rPr lang="en-GB" sz="3200" dirty="0"/>
              <a:t>Name them one by one, </a:t>
            </a:r>
          </a:p>
          <a:p>
            <a:r>
              <a:rPr lang="en-GB" sz="3200" dirty="0"/>
              <a:t>Count your blessings, </a:t>
            </a:r>
          </a:p>
          <a:p>
            <a:r>
              <a:rPr lang="en-GB" sz="3200" dirty="0"/>
              <a:t>See what God has done. </a:t>
            </a:r>
          </a:p>
        </p:txBody>
      </p:sp>
    </p:spTree>
    <p:extLst>
      <p:ext uri="{BB962C8B-B14F-4D97-AF65-F5344CB8AC3E}">
        <p14:creationId xmlns:p14="http://schemas.microsoft.com/office/powerpoint/2010/main" val="1226318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187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Count your blessings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 your blessings</dc:title>
  <dc:creator>Naomi Hedges</dc:creator>
  <cp:lastModifiedBy>Naomi Hedges</cp:lastModifiedBy>
  <cp:revision>2</cp:revision>
  <dcterms:created xsi:type="dcterms:W3CDTF">2023-04-28T06:56:09Z</dcterms:created>
  <dcterms:modified xsi:type="dcterms:W3CDTF">2023-04-28T07:01:48Z</dcterms:modified>
</cp:coreProperties>
</file>