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23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982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353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830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60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15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949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99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64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5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1016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63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4505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762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6473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984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13041-6741-4FB2-AFDC-A5B9CA7A601D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5CAF4D1-44E0-4225-9ECB-E10268CD9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26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noFill/>
        </p:spPr>
        <p:txBody>
          <a:bodyPr/>
          <a:lstStyle/>
          <a:p>
            <a:endParaRPr lang="en-GB" dirty="0">
              <a:solidFill>
                <a:schemeClr val="accent2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97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0289" y="1098706"/>
            <a:ext cx="8596668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>
                <a:solidFill>
                  <a:schemeClr val="accent1">
                    <a:lumMod val="75000"/>
                  </a:schemeClr>
                </a:solidFill>
              </a:rPr>
              <a:t>Cabbages and greens, Broccoli and beans, </a:t>
            </a:r>
            <a:r>
              <a:rPr lang="en-GB" sz="6600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n-GB" sz="6600" dirty="0" smtClean="0">
                <a:solidFill>
                  <a:schemeClr val="accent1">
                    <a:lumMod val="75000"/>
                  </a:schemeClr>
                </a:solidFill>
              </a:rPr>
              <a:t>auliflower and roasted potatoes, </a:t>
            </a:r>
            <a:r>
              <a:rPr lang="en-GB" sz="6600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en-GB" sz="6600" dirty="0" smtClean="0">
                <a:solidFill>
                  <a:schemeClr val="accent1">
                    <a:lumMod val="75000"/>
                  </a:schemeClr>
                </a:solidFill>
              </a:rPr>
              <a:t>aste so good to me</a:t>
            </a:r>
            <a:endParaRPr lang="en-GB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3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26408"/>
            <a:ext cx="8596668" cy="388077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Apricots and plums,</a:t>
            </a: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ipened in the sun,</a:t>
            </a: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ranges and yellow bananas, Good for everyone!</a:t>
            </a:r>
            <a:endParaRPr lang="en-GB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45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It’s another harvest festival, 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When we bring our fruits and vegetables, </a:t>
            </a:r>
          </a:p>
          <a:p>
            <a:pPr marL="0" indent="0">
              <a:buNone/>
            </a:pPr>
            <a:r>
              <a:rPr lang="en-GB" sz="4400" dirty="0" err="1" smtClean="0">
                <a:solidFill>
                  <a:schemeClr val="accent1">
                    <a:lumMod val="75000"/>
                  </a:schemeClr>
                </a:solidFill>
              </a:rPr>
              <a:t>‘cause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 we want to see the best of all,</a:t>
            </a:r>
          </a:p>
          <a:p>
            <a:pPr marL="0" indent="0">
              <a:buNone/>
            </a:pPr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he good things that we've been given.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66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9789"/>
            <a:ext cx="8596668" cy="13208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It’s another opportunity,</a:t>
            </a:r>
          </a:p>
          <a:p>
            <a:pPr marL="0" indent="0">
              <a:buNone/>
            </a:pPr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o be grateful for the food we eat, </a:t>
            </a:r>
          </a:p>
          <a:p>
            <a:pPr marL="0" indent="0">
              <a:buNone/>
            </a:pPr>
            <a:r>
              <a:rPr lang="en-GB" sz="4800" dirty="0">
                <a:solidFill>
                  <a:schemeClr val="accent1">
                    <a:lumMod val="75000"/>
                  </a:schemeClr>
                </a:solidFill>
              </a:rPr>
              <a:t>W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ith a samba celebration to say ‘thank you’ to God the father.</a:t>
            </a:r>
            <a:endParaRPr lang="en-GB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96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Golden corn and wheat, </a:t>
            </a:r>
          </a:p>
          <a:p>
            <a:pPr marL="0" indent="0">
              <a:buNone/>
            </a:pP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Oats and sugar beat,</a:t>
            </a: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F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luffy rice and tasty spaghetti,</a:t>
            </a: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W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onderful to eat!</a:t>
            </a:r>
            <a:endParaRPr lang="en-GB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2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543822" cy="38807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Coffee,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cocoa,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tea,</a:t>
            </a: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rowing naturally,</a:t>
            </a:r>
          </a:p>
          <a:p>
            <a:pPr marL="0" indent="0">
              <a:buNone/>
            </a:pP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 Herbal plants and all types of spices,</a:t>
            </a: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ery nice indeed</a:t>
            </a:r>
            <a:endParaRPr lang="en-GB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78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29647"/>
            <a:ext cx="9911644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Thank you for the harvest ,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Thank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you for the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goodness, </a:t>
            </a: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F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or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all of the fruits and vegetables  </a:t>
            </a:r>
            <a:endParaRPr lang="en-GB" sz="5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nd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the wonderful things that </a:t>
            </a:r>
            <a:r>
              <a:rPr lang="en-GB" sz="5400" dirty="0" smtClean="0">
                <a:solidFill>
                  <a:schemeClr val="accent1">
                    <a:lumMod val="75000"/>
                  </a:schemeClr>
                </a:solidFill>
              </a:rPr>
              <a:t>grow x4</a:t>
            </a:r>
            <a:endParaRPr lang="en-GB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90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It’s another harvest festival, 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When we bring our fruits and vegetables, </a:t>
            </a:r>
          </a:p>
          <a:p>
            <a:pPr marL="0" indent="0">
              <a:buNone/>
            </a:pPr>
            <a:r>
              <a:rPr lang="en-GB" sz="4400" dirty="0" err="1" smtClean="0">
                <a:solidFill>
                  <a:schemeClr val="accent1">
                    <a:lumMod val="75000"/>
                  </a:schemeClr>
                </a:solidFill>
              </a:rPr>
              <a:t>‘cause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 we want to see the best of all,</a:t>
            </a:r>
          </a:p>
          <a:p>
            <a:pPr marL="0" indent="0">
              <a:buNone/>
            </a:pPr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he good things that we've been given.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</TotalTime>
  <Words>195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Lee</dc:creator>
  <cp:lastModifiedBy>setup</cp:lastModifiedBy>
  <cp:revision>9</cp:revision>
  <dcterms:created xsi:type="dcterms:W3CDTF">2017-09-21T07:45:20Z</dcterms:created>
  <dcterms:modified xsi:type="dcterms:W3CDTF">2019-10-03T13:23:21Z</dcterms:modified>
</cp:coreProperties>
</file>