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3" r:id="rId5"/>
    <p:sldId id="260" r:id="rId6"/>
    <p:sldId id="261" r:id="rId7"/>
    <p:sldId id="264" r:id="rId8"/>
    <p:sldId id="262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2A7C316-4081-4E49-9380-4968B850D354}" v="86" dt="2023-12-05T08:27:42.98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12/5/2023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>
                <a:cs typeface="Calibri Light"/>
              </a:rPr>
              <a:t>Hear the bells ringing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i="1" dirty="0">
                <a:solidFill>
                  <a:srgbClr val="1B1B1B"/>
                </a:solidFill>
                <a:cs typeface="Calibri"/>
              </a:rPr>
              <a:t>Hear the bells ringing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Angels are singing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For every nation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This is salvation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endParaRPr lang="en-US" sz="5400" b="1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67107012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dirty="0">
                <a:solidFill>
                  <a:srgbClr val="1B1B1B"/>
                </a:solidFill>
                <a:cs typeface="Calibri"/>
              </a:rPr>
              <a:t>Our creator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God the Author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Came into His world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All His glory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All His </a:t>
            </a:r>
            <a:r>
              <a:rPr lang="en-US" sz="5400" b="1" dirty="0" err="1">
                <a:solidFill>
                  <a:srgbClr val="1B1B1B"/>
                </a:solidFill>
                <a:cs typeface="Calibri"/>
              </a:rPr>
              <a:t>splendour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Laid aside for us</a:t>
            </a:r>
            <a:endParaRPr lang="en-US" sz="5400" b="1" i="1" dirty="0">
              <a:solidFill>
                <a:srgbClr val="1B1B1B"/>
              </a:solidFill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8338027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i="1" dirty="0">
                <a:solidFill>
                  <a:srgbClr val="1B1B1B"/>
                </a:solidFill>
                <a:cs typeface="Calibri"/>
              </a:rPr>
              <a:t>Hear the bells ringing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Angels are singing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For every nation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This is salvation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endParaRPr lang="en-US" sz="5400" b="1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32309694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dirty="0">
                <a:solidFill>
                  <a:srgbClr val="1B1B1B"/>
                </a:solidFill>
                <a:cs typeface="Calibri"/>
              </a:rPr>
              <a:t>To the poorest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In the darkness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Came our King of light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To the humble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In a stable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On that starry night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3623946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dirty="0">
                <a:solidFill>
                  <a:srgbClr val="1B1B1B"/>
                </a:solidFill>
                <a:cs typeface="Calibri"/>
              </a:rPr>
              <a:t>Come and sing with me and celebrate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The Saviour’s day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Come and give your heart and worship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On the Saviour’s day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3343522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i="1" dirty="0">
                <a:solidFill>
                  <a:srgbClr val="1B1B1B"/>
                </a:solidFill>
                <a:cs typeface="Calibri"/>
              </a:rPr>
              <a:t>Hear the bells ringing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Angels are singing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For every nation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This is salvation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endParaRPr lang="en-US" sz="5400" b="1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7590632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dirty="0">
                <a:solidFill>
                  <a:srgbClr val="1B1B1B"/>
                </a:solidFill>
                <a:cs typeface="Calibri"/>
              </a:rPr>
              <a:t>Wake up world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And join the singing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Stars light up the sky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Mountains bow down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Voices cry out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Jesus reigns on high</a:t>
            </a:r>
            <a:endParaRPr lang="en-US" sz="5400" b="1" dirty="0"/>
          </a:p>
        </p:txBody>
      </p:sp>
    </p:spTree>
    <p:extLst>
      <p:ext uri="{BB962C8B-B14F-4D97-AF65-F5344CB8AC3E}">
        <p14:creationId xmlns:p14="http://schemas.microsoft.com/office/powerpoint/2010/main" val="35572904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dirty="0">
                <a:solidFill>
                  <a:srgbClr val="1B1B1B"/>
                </a:solidFill>
                <a:cs typeface="Calibri"/>
              </a:rPr>
              <a:t>Come and sing with me and celebrate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The Saviour’s day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Come and give your heart and worship</a:t>
            </a:r>
            <a:br>
              <a:rPr lang="en-US" sz="5400" b="1" dirty="0">
                <a:cs typeface="Calibri"/>
              </a:rPr>
            </a:br>
            <a:r>
              <a:rPr lang="en-US" sz="5400" b="1" dirty="0">
                <a:solidFill>
                  <a:srgbClr val="1B1B1B"/>
                </a:solidFill>
                <a:cs typeface="Calibri"/>
              </a:rPr>
              <a:t>On the Saviour’s day </a:t>
            </a:r>
            <a:r>
              <a:rPr lang="en-US" sz="5400" b="1" i="1" dirty="0">
                <a:solidFill>
                  <a:srgbClr val="1B1B1B"/>
                </a:solidFill>
                <a:cs typeface="Calibri"/>
              </a:rPr>
              <a:t>(repeat)</a:t>
            </a:r>
            <a:endParaRPr lang="en-US" sz="5400" b="1" i="1" dirty="0"/>
          </a:p>
        </p:txBody>
      </p:sp>
    </p:spTree>
    <p:extLst>
      <p:ext uri="{BB962C8B-B14F-4D97-AF65-F5344CB8AC3E}">
        <p14:creationId xmlns:p14="http://schemas.microsoft.com/office/powerpoint/2010/main" val="2647108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F8ACDE-55F9-6B01-976F-EBEFFC0002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592389"/>
            <a:ext cx="10515600" cy="558457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5400" b="1" i="1" dirty="0">
                <a:solidFill>
                  <a:srgbClr val="1B1B1B"/>
                </a:solidFill>
                <a:cs typeface="Calibri"/>
              </a:rPr>
              <a:t>Hear the bells ringing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Angels are singing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For every nation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This is salvation</a:t>
            </a:r>
            <a:br>
              <a:rPr lang="en-US" sz="5400" b="1" i="1" dirty="0">
                <a:cs typeface="Calibri"/>
              </a:rPr>
            </a:br>
            <a:r>
              <a:rPr lang="en-US" sz="5400" b="1" i="1" dirty="0">
                <a:solidFill>
                  <a:srgbClr val="1B1B1B"/>
                </a:solidFill>
                <a:cs typeface="Calibri"/>
              </a:rPr>
              <a:t>Joy, Jesus</a:t>
            </a:r>
            <a:endParaRPr lang="en-US" sz="5400" b="1" dirty="0">
              <a:cs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873823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Hear the bells ringing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Hear the </dc:title>
  <dc:creator/>
  <cp:lastModifiedBy/>
  <cp:revision>47</cp:revision>
  <dcterms:created xsi:type="dcterms:W3CDTF">2023-12-05T08:19:29Z</dcterms:created>
  <dcterms:modified xsi:type="dcterms:W3CDTF">2023-12-05T08:28:02Z</dcterms:modified>
</cp:coreProperties>
</file>