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30"/>
  </p:notesMasterIdLst>
  <p:sldIdLst>
    <p:sldId id="586" r:id="rId5"/>
    <p:sldId id="462" r:id="rId6"/>
    <p:sldId id="591" r:id="rId7"/>
    <p:sldId id="557" r:id="rId8"/>
    <p:sldId id="592" r:id="rId9"/>
    <p:sldId id="558" r:id="rId10"/>
    <p:sldId id="559" r:id="rId11"/>
    <p:sldId id="561" r:id="rId12"/>
    <p:sldId id="562" r:id="rId13"/>
    <p:sldId id="564" r:id="rId14"/>
    <p:sldId id="565" r:id="rId15"/>
    <p:sldId id="567" r:id="rId16"/>
    <p:sldId id="319" r:id="rId17"/>
    <p:sldId id="568" r:id="rId18"/>
    <p:sldId id="569" r:id="rId19"/>
    <p:sldId id="570" r:id="rId20"/>
    <p:sldId id="571" r:id="rId21"/>
    <p:sldId id="573" r:id="rId22"/>
    <p:sldId id="574" r:id="rId23"/>
    <p:sldId id="576" r:id="rId24"/>
    <p:sldId id="577" r:id="rId25"/>
    <p:sldId id="579" r:id="rId26"/>
    <p:sldId id="580" r:id="rId27"/>
    <p:sldId id="582" r:id="rId28"/>
    <p:sldId id="583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90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AE342-6726-402C-BEAE-3D674011D020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6A6CBB-AE44-4F25-BC23-17B63E2FF0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30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>
            <a:extLst>
              <a:ext uri="{FF2B5EF4-FFF2-40B4-BE49-F238E27FC236}">
                <a16:creationId xmlns:a16="http://schemas.microsoft.com/office/drawing/2014/main" id="{B7AD5633-E0F1-456D-98C5-F8B0F41FB07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Notes Placeholder 2">
            <a:extLst>
              <a:ext uri="{FF2B5EF4-FFF2-40B4-BE49-F238E27FC236}">
                <a16:creationId xmlns:a16="http://schemas.microsoft.com/office/drawing/2014/main" id="{C921CCB9-32EA-4530-808D-1979D09395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74756" name="Slide Number Placeholder 3">
            <a:extLst>
              <a:ext uri="{FF2B5EF4-FFF2-40B4-BE49-F238E27FC236}">
                <a16:creationId xmlns:a16="http://schemas.microsoft.com/office/drawing/2014/main" id="{308CBD31-5C3D-457E-BE3F-BC9EB259177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D816CD15-5FE3-4477-9C6E-98BC4600D950}" type="slidenum">
              <a:rPr lang="en-GB" alt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2</a:t>
            </a:fld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Espace réservé de l'image des diapositives 1">
            <a:extLst>
              <a:ext uri="{FF2B5EF4-FFF2-40B4-BE49-F238E27FC236}">
                <a16:creationId xmlns:a16="http://schemas.microsoft.com/office/drawing/2014/main" id="{C06E2E66-4865-4BF0-89A5-6681D443FB2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Espace réservé des commentaires 2">
            <a:extLst>
              <a:ext uri="{FF2B5EF4-FFF2-40B4-BE49-F238E27FC236}">
                <a16:creationId xmlns:a16="http://schemas.microsoft.com/office/drawing/2014/main" id="{6BA2CB05-B951-4D61-9F04-E6786D69057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81924" name="Espace réservé du numéro de diapositive 3">
            <a:extLst>
              <a:ext uri="{FF2B5EF4-FFF2-40B4-BE49-F238E27FC236}">
                <a16:creationId xmlns:a16="http://schemas.microsoft.com/office/drawing/2014/main" id="{C267E230-36C0-4C85-BA6F-6306424CA47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E0EFCBCF-242A-4662-8B27-EA0584580F3F}" type="slidenum">
              <a:rPr lang="fr-FR" altLang="en-US" smtClean="0">
                <a:solidFill>
                  <a:srgbClr val="000000"/>
                </a:solidFill>
              </a:rPr>
              <a:pPr/>
              <a:t>4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Espace réservé de l'image des diapositives 1">
            <a:extLst>
              <a:ext uri="{FF2B5EF4-FFF2-40B4-BE49-F238E27FC236}">
                <a16:creationId xmlns:a16="http://schemas.microsoft.com/office/drawing/2014/main" id="{9CAA5CE2-6716-45DC-9A5D-D2A7C4560D4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Espace réservé des commentaires 2">
            <a:extLst>
              <a:ext uri="{FF2B5EF4-FFF2-40B4-BE49-F238E27FC236}">
                <a16:creationId xmlns:a16="http://schemas.microsoft.com/office/drawing/2014/main" id="{067DC765-B261-4B00-A3B6-739C52D9A71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83972" name="Espace réservé du numéro de diapositive 3">
            <a:extLst>
              <a:ext uri="{FF2B5EF4-FFF2-40B4-BE49-F238E27FC236}">
                <a16:creationId xmlns:a16="http://schemas.microsoft.com/office/drawing/2014/main" id="{7E143FEE-61F6-4983-B462-5AF1010E979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F65CFF3-244F-4D1A-A274-1689CCC7366C}" type="slidenum">
              <a:rPr lang="fr-FR" altLang="en-US" smtClean="0">
                <a:solidFill>
                  <a:srgbClr val="000000"/>
                </a:solidFill>
              </a:rPr>
              <a:pPr/>
              <a:t>6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Espace réservé de l'image des diapositives 1">
            <a:extLst>
              <a:ext uri="{FF2B5EF4-FFF2-40B4-BE49-F238E27FC236}">
                <a16:creationId xmlns:a16="http://schemas.microsoft.com/office/drawing/2014/main" id="{2C1C2772-383E-4D9D-B0B4-10F6F27C4E8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Espace réservé des commentaires 2">
            <a:extLst>
              <a:ext uri="{FF2B5EF4-FFF2-40B4-BE49-F238E27FC236}">
                <a16:creationId xmlns:a16="http://schemas.microsoft.com/office/drawing/2014/main" id="{A1F520BC-74FD-47A0-BDF9-25DD628C363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86020" name="Espace réservé du numéro de diapositive 3">
            <a:extLst>
              <a:ext uri="{FF2B5EF4-FFF2-40B4-BE49-F238E27FC236}">
                <a16:creationId xmlns:a16="http://schemas.microsoft.com/office/drawing/2014/main" id="{D8EEA71E-B6A8-4E31-AF5E-B3876F65588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DC1F39A2-B7AD-40EC-9223-25060021A626}" type="slidenum">
              <a:rPr lang="fr-FR" altLang="en-US" smtClean="0">
                <a:solidFill>
                  <a:srgbClr val="000000"/>
                </a:solidFill>
              </a:rPr>
              <a:pPr/>
              <a:t>7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Espace réservé de l'image des diapositives 1">
            <a:extLst>
              <a:ext uri="{FF2B5EF4-FFF2-40B4-BE49-F238E27FC236}">
                <a16:creationId xmlns:a16="http://schemas.microsoft.com/office/drawing/2014/main" id="{C493CA21-4F79-471B-BF8E-CAC34D87099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Espace réservé des commentaires 2">
            <a:extLst>
              <a:ext uri="{FF2B5EF4-FFF2-40B4-BE49-F238E27FC236}">
                <a16:creationId xmlns:a16="http://schemas.microsoft.com/office/drawing/2014/main" id="{3D245DCB-0EDF-4917-A21A-3496ECFE7F1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90116" name="Espace réservé du numéro de diapositive 3">
            <a:extLst>
              <a:ext uri="{FF2B5EF4-FFF2-40B4-BE49-F238E27FC236}">
                <a16:creationId xmlns:a16="http://schemas.microsoft.com/office/drawing/2014/main" id="{678B040A-5DAA-4B32-97C3-E1F1ED9BC4C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BE08BD05-0065-4D3C-8612-106EB14B6D4A}" type="slidenum">
              <a:rPr lang="fr-FR" altLang="en-US" smtClean="0">
                <a:solidFill>
                  <a:srgbClr val="000000"/>
                </a:solidFill>
              </a:rPr>
              <a:pPr/>
              <a:t>8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Espace réservé de l'image des diapositives 1">
            <a:extLst>
              <a:ext uri="{FF2B5EF4-FFF2-40B4-BE49-F238E27FC236}">
                <a16:creationId xmlns:a16="http://schemas.microsoft.com/office/drawing/2014/main" id="{B47A7D0F-5031-46B9-8B17-BB79A5884DD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Espace réservé des commentaires 2">
            <a:extLst>
              <a:ext uri="{FF2B5EF4-FFF2-40B4-BE49-F238E27FC236}">
                <a16:creationId xmlns:a16="http://schemas.microsoft.com/office/drawing/2014/main" id="{0DE4ECEF-890C-4C57-81DA-C452FC6E523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92164" name="Espace réservé du numéro de diapositive 3">
            <a:extLst>
              <a:ext uri="{FF2B5EF4-FFF2-40B4-BE49-F238E27FC236}">
                <a16:creationId xmlns:a16="http://schemas.microsoft.com/office/drawing/2014/main" id="{CF3E4AD6-5FEB-43EE-9949-09D8C418AD5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2E254DB3-7A23-426B-9928-137979FCC309}" type="slidenum">
              <a:rPr lang="fr-FR" altLang="en-US" smtClean="0">
                <a:solidFill>
                  <a:srgbClr val="000000"/>
                </a:solidFill>
              </a:rPr>
              <a:pPr/>
              <a:t>9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Espace réservé de l'image des diapositives 1">
            <a:extLst>
              <a:ext uri="{FF2B5EF4-FFF2-40B4-BE49-F238E27FC236}">
                <a16:creationId xmlns:a16="http://schemas.microsoft.com/office/drawing/2014/main" id="{8B2535D6-9BFF-403F-83F0-C2C32069B5A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Espace réservé des commentaires 2">
            <a:extLst>
              <a:ext uri="{FF2B5EF4-FFF2-40B4-BE49-F238E27FC236}">
                <a16:creationId xmlns:a16="http://schemas.microsoft.com/office/drawing/2014/main" id="{7DBD75A6-3A1E-4F50-8FA7-2660E0FAB9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96260" name="Espace réservé du numéro de diapositive 3">
            <a:extLst>
              <a:ext uri="{FF2B5EF4-FFF2-40B4-BE49-F238E27FC236}">
                <a16:creationId xmlns:a16="http://schemas.microsoft.com/office/drawing/2014/main" id="{8030EF46-C134-4F8E-A22F-9986CFCC6F0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5DB98C94-741C-40C1-AABD-EED5286BA12F}" type="slidenum">
              <a:rPr lang="fr-FR" altLang="en-US" smtClean="0">
                <a:solidFill>
                  <a:srgbClr val="000000"/>
                </a:solidFill>
              </a:rPr>
              <a:pPr/>
              <a:t>10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Espace réservé de l'image des diapositives 1">
            <a:extLst>
              <a:ext uri="{FF2B5EF4-FFF2-40B4-BE49-F238E27FC236}">
                <a16:creationId xmlns:a16="http://schemas.microsoft.com/office/drawing/2014/main" id="{62CE856C-1982-479B-8A97-3F113E4A6CE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Espace réservé des commentaires 2">
            <a:extLst>
              <a:ext uri="{FF2B5EF4-FFF2-40B4-BE49-F238E27FC236}">
                <a16:creationId xmlns:a16="http://schemas.microsoft.com/office/drawing/2014/main" id="{32CAACB9-C14E-4EC7-886D-33CB0211986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98308" name="Espace réservé du numéro de diapositive 3">
            <a:extLst>
              <a:ext uri="{FF2B5EF4-FFF2-40B4-BE49-F238E27FC236}">
                <a16:creationId xmlns:a16="http://schemas.microsoft.com/office/drawing/2014/main" id="{AE163AEE-16FF-4C1B-A132-C57C579C39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732CD6A-5520-45BF-8B66-4303D8AE8FC5}" type="slidenum">
              <a:rPr lang="fr-FR" altLang="en-US" smtClean="0">
                <a:solidFill>
                  <a:srgbClr val="000000"/>
                </a:solidFill>
              </a:rPr>
              <a:pPr/>
              <a:t>11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Espace réservé de l'image des diapositives 1">
            <a:extLst>
              <a:ext uri="{FF2B5EF4-FFF2-40B4-BE49-F238E27FC236}">
                <a16:creationId xmlns:a16="http://schemas.microsoft.com/office/drawing/2014/main" id="{BB45FFE6-99C2-49A0-8FD2-24D89EF3EAB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Espace réservé des commentaires 2">
            <a:extLst>
              <a:ext uri="{FF2B5EF4-FFF2-40B4-BE49-F238E27FC236}">
                <a16:creationId xmlns:a16="http://schemas.microsoft.com/office/drawing/2014/main" id="{9AB32CBA-3858-4876-B557-45DEA37E77B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02404" name="Espace réservé du numéro de diapositive 3">
            <a:extLst>
              <a:ext uri="{FF2B5EF4-FFF2-40B4-BE49-F238E27FC236}">
                <a16:creationId xmlns:a16="http://schemas.microsoft.com/office/drawing/2014/main" id="{61BDAFFC-F604-4B51-9CA0-4572BA6FB4F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30732D62-7D59-44B9-B78C-B3E82386FEDC}" type="slidenum">
              <a:rPr lang="fr-FR" altLang="en-US" smtClean="0">
                <a:solidFill>
                  <a:srgbClr val="000000"/>
                </a:solidFill>
              </a:rPr>
              <a:pPr/>
              <a:t>12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Espace réservé de l'image des diapositives 1">
            <a:extLst>
              <a:ext uri="{FF2B5EF4-FFF2-40B4-BE49-F238E27FC236}">
                <a16:creationId xmlns:a16="http://schemas.microsoft.com/office/drawing/2014/main" id="{21DA09D3-554D-41B7-9D00-F49CEDBA73F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Espace réservé des commentaires 2">
            <a:extLst>
              <a:ext uri="{FF2B5EF4-FFF2-40B4-BE49-F238E27FC236}">
                <a16:creationId xmlns:a16="http://schemas.microsoft.com/office/drawing/2014/main" id="{586BAC96-1D39-4A7E-9364-3AB8B87DFEB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04452" name="Espace réservé du numéro de diapositive 3">
            <a:extLst>
              <a:ext uri="{FF2B5EF4-FFF2-40B4-BE49-F238E27FC236}">
                <a16:creationId xmlns:a16="http://schemas.microsoft.com/office/drawing/2014/main" id="{71D9E5D8-C107-4250-AD23-68DDB994A24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4A2A158-8D07-4379-99B8-F3DEA903F0B9}" type="slidenum">
              <a:rPr lang="fr-FR" altLang="en-US" smtClean="0">
                <a:solidFill>
                  <a:srgbClr val="000000"/>
                </a:solidFill>
              </a:rPr>
              <a:pPr/>
              <a:t>13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Espace réservé de l'image des diapositives 1">
            <a:extLst>
              <a:ext uri="{FF2B5EF4-FFF2-40B4-BE49-F238E27FC236}">
                <a16:creationId xmlns:a16="http://schemas.microsoft.com/office/drawing/2014/main" id="{CD3F5081-D5DD-40A9-923D-56CC3FAB414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Espace réservé des commentaires 2">
            <a:extLst>
              <a:ext uri="{FF2B5EF4-FFF2-40B4-BE49-F238E27FC236}">
                <a16:creationId xmlns:a16="http://schemas.microsoft.com/office/drawing/2014/main" id="{4B694501-35DD-4AB4-AE5B-C3978D10E4A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08548" name="Espace réservé du numéro de diapositive 3">
            <a:extLst>
              <a:ext uri="{FF2B5EF4-FFF2-40B4-BE49-F238E27FC236}">
                <a16:creationId xmlns:a16="http://schemas.microsoft.com/office/drawing/2014/main" id="{04E12696-C497-4138-A260-66C693C2911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95427234-43B0-441D-A658-9DEE14B951EB}" type="slidenum">
              <a:rPr lang="fr-FR" altLang="en-US" smtClean="0">
                <a:solidFill>
                  <a:srgbClr val="000000"/>
                </a:solidFill>
              </a:rPr>
              <a:pPr/>
              <a:t>14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Espace réservé de l'image des diapositives 1">
            <a:extLst>
              <a:ext uri="{FF2B5EF4-FFF2-40B4-BE49-F238E27FC236}">
                <a16:creationId xmlns:a16="http://schemas.microsoft.com/office/drawing/2014/main" id="{A1FC225D-B431-499D-A8CD-12ED079F1C7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Espace réservé des commentaires 2">
            <a:extLst>
              <a:ext uri="{FF2B5EF4-FFF2-40B4-BE49-F238E27FC236}">
                <a16:creationId xmlns:a16="http://schemas.microsoft.com/office/drawing/2014/main" id="{6E394856-AB88-47A4-BFC9-5B7195ABCB3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10596" name="Espace réservé du numéro de diapositive 3">
            <a:extLst>
              <a:ext uri="{FF2B5EF4-FFF2-40B4-BE49-F238E27FC236}">
                <a16:creationId xmlns:a16="http://schemas.microsoft.com/office/drawing/2014/main" id="{FD7F81DD-FE75-4AB2-B946-FF9BEB0B3ED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4F2FD02-FB68-4059-82E4-45C30B046BFD}" type="slidenum">
              <a:rPr lang="fr-FR" altLang="en-US" smtClean="0">
                <a:solidFill>
                  <a:srgbClr val="000000"/>
                </a:solidFill>
              </a:rPr>
              <a:pPr/>
              <a:t>15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Espace réservé de l'image des diapositives 1">
            <a:extLst>
              <a:ext uri="{FF2B5EF4-FFF2-40B4-BE49-F238E27FC236}">
                <a16:creationId xmlns:a16="http://schemas.microsoft.com/office/drawing/2014/main" id="{1A423FB6-F228-4839-8B19-5B60E7624D7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Espace réservé des commentaires 2">
            <a:extLst>
              <a:ext uri="{FF2B5EF4-FFF2-40B4-BE49-F238E27FC236}">
                <a16:creationId xmlns:a16="http://schemas.microsoft.com/office/drawing/2014/main" id="{FDCEBA2E-3CA9-4A57-81FB-4FFE5490A98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14692" name="Espace réservé du numéro de diapositive 3">
            <a:extLst>
              <a:ext uri="{FF2B5EF4-FFF2-40B4-BE49-F238E27FC236}">
                <a16:creationId xmlns:a16="http://schemas.microsoft.com/office/drawing/2014/main" id="{347AADE6-2C20-43CD-B079-9B2DF607C3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242E2E57-D8BA-4568-85B3-5D72EA9963E5}" type="slidenum">
              <a:rPr lang="fr-FR" altLang="en-US" smtClean="0">
                <a:solidFill>
                  <a:srgbClr val="000000"/>
                </a:solidFill>
              </a:rPr>
              <a:pPr/>
              <a:t>16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Espace réservé de l'image des diapositives 1">
            <a:extLst>
              <a:ext uri="{FF2B5EF4-FFF2-40B4-BE49-F238E27FC236}">
                <a16:creationId xmlns:a16="http://schemas.microsoft.com/office/drawing/2014/main" id="{645A7A11-DBA1-46F6-9010-AE167953963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Espace réservé des commentaires 2">
            <a:extLst>
              <a:ext uri="{FF2B5EF4-FFF2-40B4-BE49-F238E27FC236}">
                <a16:creationId xmlns:a16="http://schemas.microsoft.com/office/drawing/2014/main" id="{57524CC8-FC8F-43BA-B6A3-208970E889B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16740" name="Espace réservé du numéro de diapositive 3">
            <a:extLst>
              <a:ext uri="{FF2B5EF4-FFF2-40B4-BE49-F238E27FC236}">
                <a16:creationId xmlns:a16="http://schemas.microsoft.com/office/drawing/2014/main" id="{8DB32CF2-DDA6-42E7-A713-E796E74E3AA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78C22F69-C9DA-4D46-94B7-29A8B41FE480}" type="slidenum">
              <a:rPr lang="fr-FR" altLang="en-US" smtClean="0">
                <a:solidFill>
                  <a:srgbClr val="000000"/>
                </a:solidFill>
              </a:rPr>
              <a:pPr/>
              <a:t>17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Espace réservé de l'image des diapositives 1">
            <a:extLst>
              <a:ext uri="{FF2B5EF4-FFF2-40B4-BE49-F238E27FC236}">
                <a16:creationId xmlns:a16="http://schemas.microsoft.com/office/drawing/2014/main" id="{7659D665-D163-4642-9D83-318B12C088C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Espace réservé des commentaires 2">
            <a:extLst>
              <a:ext uri="{FF2B5EF4-FFF2-40B4-BE49-F238E27FC236}">
                <a16:creationId xmlns:a16="http://schemas.microsoft.com/office/drawing/2014/main" id="{A41486AC-35F2-4723-9BFF-5002874FB80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20836" name="Espace réservé du numéro de diapositive 3">
            <a:extLst>
              <a:ext uri="{FF2B5EF4-FFF2-40B4-BE49-F238E27FC236}">
                <a16:creationId xmlns:a16="http://schemas.microsoft.com/office/drawing/2014/main" id="{D838D17E-BE43-4694-879E-49C8E3B2D8C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1C6048B3-3D7E-4011-BB8E-6ABD390578D9}" type="slidenum">
              <a:rPr lang="fr-FR" altLang="en-US" smtClean="0">
                <a:solidFill>
                  <a:srgbClr val="000000"/>
                </a:solidFill>
              </a:rPr>
              <a:pPr/>
              <a:t>18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Espace réservé de l'image des diapositives 1">
            <a:extLst>
              <a:ext uri="{FF2B5EF4-FFF2-40B4-BE49-F238E27FC236}">
                <a16:creationId xmlns:a16="http://schemas.microsoft.com/office/drawing/2014/main" id="{B86DC400-DAFC-4AD2-8B30-DDB8AE7A872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Espace réservé des commentaires 2">
            <a:extLst>
              <a:ext uri="{FF2B5EF4-FFF2-40B4-BE49-F238E27FC236}">
                <a16:creationId xmlns:a16="http://schemas.microsoft.com/office/drawing/2014/main" id="{5E4169DB-B464-47EB-AD10-D4C56089C0A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22884" name="Espace réservé du numéro de diapositive 3">
            <a:extLst>
              <a:ext uri="{FF2B5EF4-FFF2-40B4-BE49-F238E27FC236}">
                <a16:creationId xmlns:a16="http://schemas.microsoft.com/office/drawing/2014/main" id="{FA60F58D-6C6C-4A3C-BC73-84D33360DBC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82696F0F-5939-4E90-A882-BCEC15C8B6EB}" type="slidenum">
              <a:rPr lang="fr-FR" altLang="en-US" smtClean="0">
                <a:solidFill>
                  <a:srgbClr val="000000"/>
                </a:solidFill>
              </a:rPr>
              <a:pPr/>
              <a:t>19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Espace réservé de l'image des diapositives 1">
            <a:extLst>
              <a:ext uri="{FF2B5EF4-FFF2-40B4-BE49-F238E27FC236}">
                <a16:creationId xmlns:a16="http://schemas.microsoft.com/office/drawing/2014/main" id="{9ACBE99F-7083-419E-B27D-C470916616F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Espace réservé des commentaires 2">
            <a:extLst>
              <a:ext uri="{FF2B5EF4-FFF2-40B4-BE49-F238E27FC236}">
                <a16:creationId xmlns:a16="http://schemas.microsoft.com/office/drawing/2014/main" id="{2AFB6B51-EADD-4A1B-848B-EF3EE96D5AB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26980" name="Espace réservé du numéro de diapositive 3">
            <a:extLst>
              <a:ext uri="{FF2B5EF4-FFF2-40B4-BE49-F238E27FC236}">
                <a16:creationId xmlns:a16="http://schemas.microsoft.com/office/drawing/2014/main" id="{753B9E38-F64A-4482-9859-BF438AB2D60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CB4BEEFB-1833-44F5-A92A-BA2824A48997}" type="slidenum">
              <a:rPr lang="fr-FR" altLang="en-US" smtClean="0">
                <a:solidFill>
                  <a:srgbClr val="000000"/>
                </a:solidFill>
              </a:rPr>
              <a:pPr/>
              <a:t>20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Espace réservé de l'image des diapositives 1">
            <a:extLst>
              <a:ext uri="{FF2B5EF4-FFF2-40B4-BE49-F238E27FC236}">
                <a16:creationId xmlns:a16="http://schemas.microsoft.com/office/drawing/2014/main" id="{635A069F-A847-4A29-9484-1B7C911DC8C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7" name="Espace réservé des commentaires 2">
            <a:extLst>
              <a:ext uri="{FF2B5EF4-FFF2-40B4-BE49-F238E27FC236}">
                <a16:creationId xmlns:a16="http://schemas.microsoft.com/office/drawing/2014/main" id="{0F0ECDD2-F6EC-4B24-A6EB-5C281640EFA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29028" name="Espace réservé du numéro de diapositive 3">
            <a:extLst>
              <a:ext uri="{FF2B5EF4-FFF2-40B4-BE49-F238E27FC236}">
                <a16:creationId xmlns:a16="http://schemas.microsoft.com/office/drawing/2014/main" id="{C4DCADC5-627A-4275-9E5B-892E5FA5262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142C5454-471E-41BC-8D12-077D43657578}" type="slidenum">
              <a:rPr lang="fr-FR" altLang="en-US" smtClean="0">
                <a:solidFill>
                  <a:srgbClr val="000000"/>
                </a:solidFill>
              </a:rPr>
              <a:pPr/>
              <a:t>21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Espace réservé de l'image des diapositives 1">
            <a:extLst>
              <a:ext uri="{FF2B5EF4-FFF2-40B4-BE49-F238E27FC236}">
                <a16:creationId xmlns:a16="http://schemas.microsoft.com/office/drawing/2014/main" id="{9951B291-8686-46BF-99E8-2EFDC2FAB58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23" name="Espace réservé des commentaires 2">
            <a:extLst>
              <a:ext uri="{FF2B5EF4-FFF2-40B4-BE49-F238E27FC236}">
                <a16:creationId xmlns:a16="http://schemas.microsoft.com/office/drawing/2014/main" id="{C6C60220-979F-4E96-A527-9F65941A667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33124" name="Espace réservé du numéro de diapositive 3">
            <a:extLst>
              <a:ext uri="{FF2B5EF4-FFF2-40B4-BE49-F238E27FC236}">
                <a16:creationId xmlns:a16="http://schemas.microsoft.com/office/drawing/2014/main" id="{03B5A266-1C7B-4E0D-A8FF-EC58BD6FA2A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C33B1B72-5078-497D-A83C-EB9DF129ECA1}" type="slidenum">
              <a:rPr lang="fr-FR" altLang="en-US" smtClean="0">
                <a:solidFill>
                  <a:srgbClr val="000000"/>
                </a:solidFill>
              </a:rPr>
              <a:pPr/>
              <a:t>22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Espace réservé de l'image des diapositives 1">
            <a:extLst>
              <a:ext uri="{FF2B5EF4-FFF2-40B4-BE49-F238E27FC236}">
                <a16:creationId xmlns:a16="http://schemas.microsoft.com/office/drawing/2014/main" id="{287FCC8C-AFF5-46F7-99DB-B436676DC49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Espace réservé des commentaires 2">
            <a:extLst>
              <a:ext uri="{FF2B5EF4-FFF2-40B4-BE49-F238E27FC236}">
                <a16:creationId xmlns:a16="http://schemas.microsoft.com/office/drawing/2014/main" id="{00C2CD3F-3A8A-4243-B7DF-58DC7FFB758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35172" name="Espace réservé du numéro de diapositive 3">
            <a:extLst>
              <a:ext uri="{FF2B5EF4-FFF2-40B4-BE49-F238E27FC236}">
                <a16:creationId xmlns:a16="http://schemas.microsoft.com/office/drawing/2014/main" id="{5351D03F-E221-48F3-AC4A-CCD8140C498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D1DE44C0-F436-42D2-BCA1-63FC2577B37C}" type="slidenum">
              <a:rPr lang="fr-FR" altLang="en-US" smtClean="0">
                <a:solidFill>
                  <a:srgbClr val="000000"/>
                </a:solidFill>
              </a:rPr>
              <a:pPr/>
              <a:t>23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Espace réservé de l'image des diapositives 1">
            <a:extLst>
              <a:ext uri="{FF2B5EF4-FFF2-40B4-BE49-F238E27FC236}">
                <a16:creationId xmlns:a16="http://schemas.microsoft.com/office/drawing/2014/main" id="{2CFDBAB6-7B92-437C-9740-6A9FB1C69C0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9267" name="Espace réservé des commentaires 2">
            <a:extLst>
              <a:ext uri="{FF2B5EF4-FFF2-40B4-BE49-F238E27FC236}">
                <a16:creationId xmlns:a16="http://schemas.microsoft.com/office/drawing/2014/main" id="{B5712049-8D28-48AC-9CA3-1696EFE6DC3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39268" name="Espace réservé du numéro de diapositive 3">
            <a:extLst>
              <a:ext uri="{FF2B5EF4-FFF2-40B4-BE49-F238E27FC236}">
                <a16:creationId xmlns:a16="http://schemas.microsoft.com/office/drawing/2014/main" id="{F9AD837F-84BA-4E4F-B2DD-BF005E74AD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0F8A358-6F1E-4AC4-A9FE-0FC96BBC6FA9}" type="slidenum">
              <a:rPr lang="fr-FR" altLang="en-US" smtClean="0">
                <a:solidFill>
                  <a:srgbClr val="000000"/>
                </a:solidFill>
              </a:rPr>
              <a:pPr/>
              <a:t>24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Espace réservé de l'image des diapositives 1">
            <a:extLst>
              <a:ext uri="{FF2B5EF4-FFF2-40B4-BE49-F238E27FC236}">
                <a16:creationId xmlns:a16="http://schemas.microsoft.com/office/drawing/2014/main" id="{1C28217D-9653-405C-BB5A-5CC54E3A713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1315" name="Espace réservé des commentaires 2">
            <a:extLst>
              <a:ext uri="{FF2B5EF4-FFF2-40B4-BE49-F238E27FC236}">
                <a16:creationId xmlns:a16="http://schemas.microsoft.com/office/drawing/2014/main" id="{31B3B6C7-0041-4958-A12D-DA970F9F3C9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41316" name="Espace réservé du numéro de diapositive 3">
            <a:extLst>
              <a:ext uri="{FF2B5EF4-FFF2-40B4-BE49-F238E27FC236}">
                <a16:creationId xmlns:a16="http://schemas.microsoft.com/office/drawing/2014/main" id="{75BE7AA7-87C9-4854-9845-74787AEB842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EAF9E2E-4464-4CA8-AEA4-90357E5F54AA}" type="slidenum">
              <a:rPr lang="fr-FR" altLang="en-US" smtClean="0">
                <a:solidFill>
                  <a:srgbClr val="000000"/>
                </a:solidFill>
              </a:rPr>
              <a:pPr/>
              <a:t>25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669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594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879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017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628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928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260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4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725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461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916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00E1C2-7A21-45CE-95D3-4AC3433BBFFF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390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KznbHvPFwc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BC19567-10BF-4758-85C0-8A9BB47FC2BD}"/>
              </a:ext>
            </a:extLst>
          </p:cNvPr>
          <p:cNvSpPr txBox="1"/>
          <p:nvPr/>
        </p:nvSpPr>
        <p:spPr>
          <a:xfrm>
            <a:off x="26633" y="205018"/>
            <a:ext cx="9117367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tabLst>
                <a:tab pos="2865755" algn="ctr"/>
                <a:tab pos="5731510" algn="r"/>
              </a:tabLst>
            </a:pPr>
            <a:r>
              <a:rPr lang="en-GB" sz="36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Instructions</a:t>
            </a: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tabLst>
                <a:tab pos="2865755" algn="ctr"/>
                <a:tab pos="5731510" algn="r"/>
              </a:tabLst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Complete all tasks.</a:t>
            </a: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Email your work to your class teacher to get   the correct answers.</a:t>
            </a: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Keep a copy of your work so Mr Mattaliano can check it once we are back in school.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090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8">
            <a:extLst>
              <a:ext uri="{FF2B5EF4-FFF2-40B4-BE49-F238E27FC236}">
                <a16:creationId xmlns:a16="http://schemas.microsoft.com/office/drawing/2014/main" id="{01798430-ECC6-4550-BA88-9853B43986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41" y="1003177"/>
            <a:ext cx="8818685" cy="5829396"/>
          </a:xfrm>
          <a:prstGeom prst="rect">
            <a:avLst/>
          </a:prstGeom>
          <a:noFill/>
          <a:ln w="5715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662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731" name="Rectangle 5">
            <a:extLst>
              <a:ext uri="{FF2B5EF4-FFF2-40B4-BE49-F238E27FC236}">
                <a16:creationId xmlns:a16="http://schemas.microsoft.com/office/drawing/2014/main" id="{8874F901-EB3A-468E-99BD-FAE3A031B0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88" y="3680604"/>
            <a:ext cx="7898423" cy="1001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954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https://www.youtube.com/watch?v=IKznbHvPFwc</a:t>
            </a:r>
            <a:r>
              <a:rPr lang="en-US" altLang="en-US" sz="295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73732" name="Rectangle 8">
            <a:extLst>
              <a:ext uri="{FF2B5EF4-FFF2-40B4-BE49-F238E27FC236}">
                <a16:creationId xmlns:a16="http://schemas.microsoft.com/office/drawing/2014/main" id="{1C66091A-D354-4857-AC81-52A0851AF2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7131" y="1881397"/>
            <a:ext cx="6836303" cy="1205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n-US" sz="4431" dirty="0">
                <a:latin typeface="Comic Sans MS" panose="030F0702030302020204" pitchFamily="66" charset="0"/>
                <a:cs typeface="Arial" panose="020B0604020202020204" pitchFamily="34" charset="0"/>
              </a:rPr>
              <a:t>Los meses del año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(the </a:t>
            </a:r>
            <a:r>
              <a:rPr lang="es-ES" altLang="en-US" dirty="0" err="1">
                <a:latin typeface="Comic Sans MS" panose="030F0702030302020204" pitchFamily="66" charset="0"/>
                <a:cs typeface="Arial" panose="020B0604020202020204" pitchFamily="34" charset="0"/>
              </a:rPr>
              <a:t>months</a:t>
            </a:r>
            <a:r>
              <a:rPr lang="es-ES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es-ES" altLang="en-US" dirty="0" err="1">
                <a:latin typeface="Comic Sans MS" panose="030F0702030302020204" pitchFamily="66" charset="0"/>
                <a:cs typeface="Arial" panose="020B0604020202020204" pitchFamily="34" charset="0"/>
              </a:rPr>
              <a:t>of</a:t>
            </a:r>
            <a:r>
              <a:rPr lang="es-ES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 the year)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F24D480-5775-45C7-99AE-7C7DACDDEA0A}"/>
              </a:ext>
            </a:extLst>
          </p:cNvPr>
          <p:cNvSpPr txBox="1"/>
          <p:nvPr/>
        </p:nvSpPr>
        <p:spPr>
          <a:xfrm>
            <a:off x="65941" y="95232"/>
            <a:ext cx="8915400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Click on the link below, watch the video and listen to the right pronunciation of the months of  the year in Spanish.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63142A5-89E1-4A13-92D6-085101FE55ED}"/>
              </a:ext>
            </a:extLst>
          </p:cNvPr>
          <p:cNvSpPr txBox="1"/>
          <p:nvPr/>
        </p:nvSpPr>
        <p:spPr>
          <a:xfrm>
            <a:off x="1065320" y="2405848"/>
            <a:ext cx="67647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please complete worksheet 3  </a:t>
            </a:r>
          </a:p>
        </p:txBody>
      </p:sp>
    </p:spTree>
    <p:extLst>
      <p:ext uri="{BB962C8B-B14F-4D97-AF65-F5344CB8AC3E}">
        <p14:creationId xmlns:p14="http://schemas.microsoft.com/office/powerpoint/2010/main" val="53081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>
            <a:extLst>
              <a:ext uri="{FF2B5EF4-FFF2-40B4-BE49-F238E27FC236}">
                <a16:creationId xmlns:a16="http://schemas.microsoft.com/office/drawing/2014/main" id="{0A79231A-C265-4B0A-8F67-4866E6A469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278771"/>
            <a:ext cx="7772400" cy="23876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r-FR" altLang="en-US" sz="8862" b="1" dirty="0" err="1">
                <a:latin typeface="Comic Sans MS" pitchFamily="66" charset="0"/>
              </a:rPr>
              <a:t>Months</a:t>
            </a:r>
            <a:br>
              <a:rPr lang="fr-FR" altLang="en-US" sz="8862" b="1" dirty="0">
                <a:latin typeface="Comic Sans MS" pitchFamily="66" charset="0"/>
              </a:rPr>
            </a:br>
            <a:r>
              <a:rPr lang="fr-FR" altLang="en-US" sz="8862" b="1" dirty="0">
                <a:latin typeface="Comic Sans MS" pitchFamily="66" charset="0"/>
              </a:rPr>
              <a:t>Quiz</a:t>
            </a:r>
          </a:p>
        </p:txBody>
      </p:sp>
      <p:pic>
        <p:nvPicPr>
          <p:cNvPr id="80899" name="Picture 6">
            <a:extLst>
              <a:ext uri="{FF2B5EF4-FFF2-40B4-BE49-F238E27FC236}">
                <a16:creationId xmlns:a16="http://schemas.microsoft.com/office/drawing/2014/main" id="{ACCBEC43-87BC-46C0-B412-9B1FCAD20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0" name="Picture 5">
            <a:extLst>
              <a:ext uri="{FF2B5EF4-FFF2-40B4-BE49-F238E27FC236}">
                <a16:creationId xmlns:a16="http://schemas.microsoft.com/office/drawing/2014/main" id="{0BEBA002-7060-4F5F-816D-0B8B812DA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853" y="278771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A9C3A23-DD0C-47DD-AB7E-DECBE02A1B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0FF93E-AF95-4242-9E9D-7112A7C76D0F}"/>
              </a:ext>
            </a:extLst>
          </p:cNvPr>
          <p:cNvSpPr txBox="1"/>
          <p:nvPr/>
        </p:nvSpPr>
        <p:spPr>
          <a:xfrm>
            <a:off x="1819923" y="2974937"/>
            <a:ext cx="64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Are you ready to answer some questions?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546E710-B911-4330-B2FA-918B5CB01E4B}"/>
              </a:ext>
            </a:extLst>
          </p:cNvPr>
          <p:cNvSpPr txBox="1"/>
          <p:nvPr/>
        </p:nvSpPr>
        <p:spPr>
          <a:xfrm>
            <a:off x="1322773" y="2433351"/>
            <a:ext cx="665381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Now please complete worksheet 4  </a:t>
            </a:r>
          </a:p>
        </p:txBody>
      </p:sp>
    </p:spTree>
    <p:extLst>
      <p:ext uri="{BB962C8B-B14F-4D97-AF65-F5344CB8AC3E}">
        <p14:creationId xmlns:p14="http://schemas.microsoft.com/office/powerpoint/2010/main" val="3472767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itre 1">
            <a:extLst>
              <a:ext uri="{FF2B5EF4-FFF2-40B4-BE49-F238E27FC236}">
                <a16:creationId xmlns:a16="http://schemas.microsoft.com/office/drawing/2014/main" id="{3085F291-6B5F-426C-A973-01BF08074C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4739" y="143316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 dirty="0">
                <a:latin typeface="Comic Sans MS" panose="030F0702030302020204" pitchFamily="66" charset="0"/>
              </a:rPr>
              <a:t>1</a:t>
            </a:r>
          </a:p>
        </p:txBody>
      </p:sp>
      <p:pic>
        <p:nvPicPr>
          <p:cNvPr id="82947" name="Picture 6">
            <a:extLst>
              <a:ext uri="{FF2B5EF4-FFF2-40B4-BE49-F238E27FC236}">
                <a16:creationId xmlns:a16="http://schemas.microsoft.com/office/drawing/2014/main" id="{CBCDBED7-6F1B-48B3-AF76-39A67C123F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8" name="Picture 5">
            <a:extLst>
              <a:ext uri="{FF2B5EF4-FFF2-40B4-BE49-F238E27FC236}">
                <a16:creationId xmlns:a16="http://schemas.microsoft.com/office/drawing/2014/main" id="{AA2DB944-4B29-4055-8E04-C69347549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48E7B74-B6AE-4406-8463-A7FD9C07D5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697" y="2912674"/>
            <a:ext cx="4609552" cy="36644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918F36D-A6D6-4FD5-8B33-30DCEC16DE68}"/>
              </a:ext>
            </a:extLst>
          </p:cNvPr>
          <p:cNvSpPr txBox="1"/>
          <p:nvPr/>
        </p:nvSpPr>
        <p:spPr>
          <a:xfrm>
            <a:off x="115409" y="86728"/>
            <a:ext cx="4225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Worksheet 4 – Moths Quiz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itre 1">
            <a:extLst>
              <a:ext uri="{FF2B5EF4-FFF2-40B4-BE49-F238E27FC236}">
                <a16:creationId xmlns:a16="http://schemas.microsoft.com/office/drawing/2014/main" id="{563B9625-69D1-4157-860F-E9B345565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723" y="517282"/>
            <a:ext cx="7596554" cy="1790700"/>
          </a:xfrm>
        </p:spPr>
        <p:txBody>
          <a:bodyPr/>
          <a:lstStyle/>
          <a:p>
            <a:pPr eaLnBrk="1" hangingPunct="1"/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1 -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Spanish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word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for June?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18A88CA-6461-489F-B698-CFE78C7E4B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897066"/>
            <a:ext cx="2845651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junio</a:t>
            </a: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julio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agosto</a:t>
            </a: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996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F0415813-A95C-40B5-9F74-8C1013E0B3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84997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41B1ED2F-4EA6-4A40-ACEA-CA33B59BB14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84998" name="Picture 6">
            <a:extLst>
              <a:ext uri="{FF2B5EF4-FFF2-40B4-BE49-F238E27FC236}">
                <a16:creationId xmlns:a16="http://schemas.microsoft.com/office/drawing/2014/main" id="{7B573258-B7E3-4C19-8225-45A7D5FD69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285" y="2217128"/>
            <a:ext cx="3638550" cy="2464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itre 1">
            <a:extLst>
              <a:ext uri="{FF2B5EF4-FFF2-40B4-BE49-F238E27FC236}">
                <a16:creationId xmlns:a16="http://schemas.microsoft.com/office/drawing/2014/main" id="{BE3D306D-51C2-4638-A7C9-ECE4A3E840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89091" name="Picture 6">
            <a:extLst>
              <a:ext uri="{FF2B5EF4-FFF2-40B4-BE49-F238E27FC236}">
                <a16:creationId xmlns:a16="http://schemas.microsoft.com/office/drawing/2014/main" id="{380E0EC5-FFA5-45F7-B81D-607D091DB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092" name="Picture 5">
            <a:extLst>
              <a:ext uri="{FF2B5EF4-FFF2-40B4-BE49-F238E27FC236}">
                <a16:creationId xmlns:a16="http://schemas.microsoft.com/office/drawing/2014/main" id="{897E27F9-6E36-4689-8E35-63F276669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CDE8A8B-86B3-43EF-BC55-4600E2F099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itre 1">
            <a:extLst>
              <a:ext uri="{FF2B5EF4-FFF2-40B4-BE49-F238E27FC236}">
                <a16:creationId xmlns:a16="http://schemas.microsoft.com/office/drawing/2014/main" id="{1C75B095-FA42-4E47-9993-548125C92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723" y="517282"/>
            <a:ext cx="7596554" cy="17907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2 – On the 1st of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which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month do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play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pranks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on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each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other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289D832-422F-428B-A97B-6D503BF396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897066"/>
            <a:ext cx="2653227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marzo</a:t>
            </a: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abril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</a:t>
            </a:r>
            <a:r>
              <a:rPr lang="es-ES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mayo</a:t>
            </a:r>
          </a:p>
        </p:txBody>
      </p:sp>
      <p:sp>
        <p:nvSpPr>
          <p:cNvPr id="91140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06DF7363-6E37-4A19-9899-0C94C4C6B95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91141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6243A342-9ABE-4628-BD01-202A229C9AA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87BA07F-A0C2-4066-AFC2-95AD253E00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91808">
            <a:off x="4577862" y="3154973"/>
            <a:ext cx="3596054" cy="269484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itre 1">
            <a:extLst>
              <a:ext uri="{FF2B5EF4-FFF2-40B4-BE49-F238E27FC236}">
                <a16:creationId xmlns:a16="http://schemas.microsoft.com/office/drawing/2014/main" id="{8627494D-FE35-4E60-9D3B-667868DF7D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95235" name="Picture 6">
            <a:extLst>
              <a:ext uri="{FF2B5EF4-FFF2-40B4-BE49-F238E27FC236}">
                <a16:creationId xmlns:a16="http://schemas.microsoft.com/office/drawing/2014/main" id="{46A1E60B-E7D8-4181-A617-B655DF5C8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236" name="Picture 5">
            <a:extLst>
              <a:ext uri="{FF2B5EF4-FFF2-40B4-BE49-F238E27FC236}">
                <a16:creationId xmlns:a16="http://schemas.microsoft.com/office/drawing/2014/main" id="{42DE6CB1-353A-4AFE-BD89-3A6490265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8622CC-8AAC-48D4-873D-6630669E6C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itre 1">
            <a:extLst>
              <a:ext uri="{FF2B5EF4-FFF2-40B4-BE49-F238E27FC236}">
                <a16:creationId xmlns:a16="http://schemas.microsoft.com/office/drawing/2014/main" id="{02FC3076-E2B4-459D-863C-512FAA2B1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517282"/>
            <a:ext cx="8131420" cy="17907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3 – In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which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month do the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Spanish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celebrate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i="1" dirty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fr-FR" altLang="en-US" i="1" dirty="0" err="1">
                <a:latin typeface="Arial" panose="020B0604020202020204" pitchFamily="34" charset="0"/>
                <a:cs typeface="Arial" panose="020B0604020202020204" pitchFamily="34" charset="0"/>
              </a:rPr>
              <a:t>Día</a:t>
            </a:r>
            <a:r>
              <a:rPr lang="fr-FR" altLang="en-US" i="1" dirty="0">
                <a:latin typeface="Arial" panose="020B0604020202020204" pitchFamily="34" charset="0"/>
                <a:cs typeface="Arial" panose="020B0604020202020204" pitchFamily="34" charset="0"/>
              </a:rPr>
              <a:t> de los Reyes 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(The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Three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Kings’ Day)?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655A7A5-0257-45FD-B86D-B85DB52516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1" y="2897066"/>
            <a:ext cx="2932213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enero</a:t>
            </a: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febrero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</a:t>
            </a:r>
            <a:r>
              <a:rPr lang="es-ES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marzo</a:t>
            </a:r>
          </a:p>
        </p:txBody>
      </p:sp>
      <p:sp>
        <p:nvSpPr>
          <p:cNvPr id="97284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14EAE38D-1668-4233-833D-F806FE08F4D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97285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34F05926-EF3F-4BC5-A31B-F4EF057CBC2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97286" name="Picture 5">
            <a:extLst>
              <a:ext uri="{FF2B5EF4-FFF2-40B4-BE49-F238E27FC236}">
                <a16:creationId xmlns:a16="http://schemas.microsoft.com/office/drawing/2014/main" id="{AE5E6F0C-6902-4862-BA25-77D2D2E115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020" y="3008435"/>
            <a:ext cx="3516923" cy="298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itre 1">
            <a:extLst>
              <a:ext uri="{FF2B5EF4-FFF2-40B4-BE49-F238E27FC236}">
                <a16:creationId xmlns:a16="http://schemas.microsoft.com/office/drawing/2014/main" id="{12FD47DF-3A35-4E69-A6F0-432F9FCA57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101379" name="Picture 6">
            <a:extLst>
              <a:ext uri="{FF2B5EF4-FFF2-40B4-BE49-F238E27FC236}">
                <a16:creationId xmlns:a16="http://schemas.microsoft.com/office/drawing/2014/main" id="{7C0C5A0F-4BF7-469A-9C7A-839F5F72F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380" name="Picture 5">
            <a:extLst>
              <a:ext uri="{FF2B5EF4-FFF2-40B4-BE49-F238E27FC236}">
                <a16:creationId xmlns:a16="http://schemas.microsoft.com/office/drawing/2014/main" id="{86A855F1-4CA5-4E82-B70B-6AB4C28512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E19B853-95CC-466F-A6CB-34794D1ED7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itre 1">
            <a:extLst>
              <a:ext uri="{FF2B5EF4-FFF2-40B4-BE49-F238E27FC236}">
                <a16:creationId xmlns:a16="http://schemas.microsoft.com/office/drawing/2014/main" id="{6D0370B5-3F87-41EB-B9D6-DC8B72245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723" y="517282"/>
            <a:ext cx="7596554" cy="17907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4 – In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which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month do lots of people go on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holiday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to Spain?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2C4E6F8-31F4-4A2A-A63D-8390AC27BF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897066"/>
            <a:ext cx="3047629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marzo</a:t>
            </a: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agosto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</a:t>
            </a:r>
            <a:r>
              <a:rPr lang="es-ES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octubre</a:t>
            </a:r>
          </a:p>
        </p:txBody>
      </p:sp>
      <p:sp>
        <p:nvSpPr>
          <p:cNvPr id="103428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1911B0B6-3480-4DC4-B117-672E6E56E8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103429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F395270A-9E25-456B-9CDB-06623F5E7FD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103430" name="Picture 5">
            <a:extLst>
              <a:ext uri="{FF2B5EF4-FFF2-40B4-BE49-F238E27FC236}">
                <a16:creationId xmlns:a16="http://schemas.microsoft.com/office/drawing/2014/main" id="{289B9B5F-BFF1-42CA-9FA2-FBAD3223D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6742">
            <a:off x="3751385" y="3135923"/>
            <a:ext cx="4783015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Titre 1">
            <a:extLst>
              <a:ext uri="{FF2B5EF4-FFF2-40B4-BE49-F238E27FC236}">
                <a16:creationId xmlns:a16="http://schemas.microsoft.com/office/drawing/2014/main" id="{37086BA8-4F9A-437F-A2C9-710A682D4F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107523" name="Picture 6">
            <a:extLst>
              <a:ext uri="{FF2B5EF4-FFF2-40B4-BE49-F238E27FC236}">
                <a16:creationId xmlns:a16="http://schemas.microsoft.com/office/drawing/2014/main" id="{E8691C7E-B557-4D15-9C5E-460653B8F1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4" name="Picture 5">
            <a:extLst>
              <a:ext uri="{FF2B5EF4-FFF2-40B4-BE49-F238E27FC236}">
                <a16:creationId xmlns:a16="http://schemas.microsoft.com/office/drawing/2014/main" id="{09BFE2CB-7E20-4969-A266-FD630EF988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565867C-BCBB-46AE-B061-A262EF00DB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Titre 1">
            <a:extLst>
              <a:ext uri="{FF2B5EF4-FFF2-40B4-BE49-F238E27FC236}">
                <a16:creationId xmlns:a16="http://schemas.microsoft.com/office/drawing/2014/main" id="{19F2BAD2-8DC4-4387-9F80-7EE15754C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723" y="517282"/>
            <a:ext cx="7596554" cy="1790700"/>
          </a:xfrm>
        </p:spPr>
        <p:txBody>
          <a:bodyPr/>
          <a:lstStyle/>
          <a:p>
            <a:pPr eaLnBrk="1" hangingPunct="1"/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5 – In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which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month do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have </a:t>
            </a:r>
            <a:r>
              <a:rPr lang="fr-FR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homework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6841C75-E1BD-4CE3-B1B0-668208338F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897066"/>
            <a:ext cx="3918060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agosto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es-ES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septiembre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ES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- octubre</a:t>
            </a:r>
          </a:p>
        </p:txBody>
      </p:sp>
      <p:sp>
        <p:nvSpPr>
          <p:cNvPr id="109572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BCD5DCD1-8EEC-4AE3-96E3-3D68249783B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109573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9AAB6A2F-2F89-4252-A0A1-6AB67E35A5F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38B8E98-75B0-4B58-9913-F2001C9416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84988">
            <a:off x="5367704" y="3027485"/>
            <a:ext cx="2542442" cy="25424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Titre 1">
            <a:extLst>
              <a:ext uri="{FF2B5EF4-FFF2-40B4-BE49-F238E27FC236}">
                <a16:creationId xmlns:a16="http://schemas.microsoft.com/office/drawing/2014/main" id="{D667FE45-3EBA-4E17-8834-7CEDA899EC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113667" name="Picture 6">
            <a:extLst>
              <a:ext uri="{FF2B5EF4-FFF2-40B4-BE49-F238E27FC236}">
                <a16:creationId xmlns:a16="http://schemas.microsoft.com/office/drawing/2014/main" id="{4231727B-70C6-4F66-AB63-92F0FAFB60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668" name="Picture 5">
            <a:extLst>
              <a:ext uri="{FF2B5EF4-FFF2-40B4-BE49-F238E27FC236}">
                <a16:creationId xmlns:a16="http://schemas.microsoft.com/office/drawing/2014/main" id="{91C26ABB-DE9C-4D83-8569-EF4DF1C360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91B3CE0-CB04-4B00-A222-1E1C40BCD1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Titre 1">
            <a:extLst>
              <a:ext uri="{FF2B5EF4-FFF2-40B4-BE49-F238E27FC236}">
                <a16:creationId xmlns:a16="http://schemas.microsoft.com/office/drawing/2014/main" id="{4C71759F-7A7D-487E-AD4A-95E2E10F7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723" y="517282"/>
            <a:ext cx="7596554" cy="1790700"/>
          </a:xfrm>
        </p:spPr>
        <p:txBody>
          <a:bodyPr/>
          <a:lstStyle/>
          <a:p>
            <a:pPr eaLnBrk="1" hangingPunct="1"/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6 –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i="1" dirty="0" err="1">
                <a:latin typeface="Arial" panose="020B0604020202020204" pitchFamily="34" charset="0"/>
                <a:cs typeface="Arial" panose="020B0604020202020204" pitchFamily="34" charset="0"/>
              </a:rPr>
              <a:t>Valentine’s</a:t>
            </a:r>
            <a:r>
              <a:rPr lang="fr-FR" altLang="en-US" i="1" dirty="0">
                <a:latin typeface="Arial" panose="020B0604020202020204" pitchFamily="34" charset="0"/>
                <a:cs typeface="Arial" panose="020B0604020202020204" pitchFamily="34" charset="0"/>
              </a:rPr>
              <a:t> Day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22F72EB-5013-49C7-9448-85B89030F7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897066"/>
            <a:ext cx="2912913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febrero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es-ES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marzo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ES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abril </a:t>
            </a:r>
          </a:p>
        </p:txBody>
      </p:sp>
      <p:sp>
        <p:nvSpPr>
          <p:cNvPr id="115716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7FD4D935-4D32-4DCB-A9BB-9129FE87E15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115717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3B1652AE-2206-4032-A63D-ABA60769825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2AB8AE-DEDC-4391-9F6D-778C296EA3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84988">
            <a:off x="5367704" y="3027485"/>
            <a:ext cx="2542442" cy="25424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Titre 1">
            <a:extLst>
              <a:ext uri="{FF2B5EF4-FFF2-40B4-BE49-F238E27FC236}">
                <a16:creationId xmlns:a16="http://schemas.microsoft.com/office/drawing/2014/main" id="{1B977370-64BE-4F60-9CBA-EB3C3E005F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7</a:t>
            </a:r>
          </a:p>
        </p:txBody>
      </p:sp>
      <p:pic>
        <p:nvPicPr>
          <p:cNvPr id="119811" name="Picture 6">
            <a:extLst>
              <a:ext uri="{FF2B5EF4-FFF2-40B4-BE49-F238E27FC236}">
                <a16:creationId xmlns:a16="http://schemas.microsoft.com/office/drawing/2014/main" id="{01CBF363-B5B1-4A80-BAE8-23F7706165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812" name="Picture 5">
            <a:extLst>
              <a:ext uri="{FF2B5EF4-FFF2-40B4-BE49-F238E27FC236}">
                <a16:creationId xmlns:a16="http://schemas.microsoft.com/office/drawing/2014/main" id="{1122495B-3C5A-4357-958E-75C2198C22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40D5553-6C4E-401B-B9ED-B70ED53668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Titre 1">
            <a:extLst>
              <a:ext uri="{FF2B5EF4-FFF2-40B4-BE49-F238E27FC236}">
                <a16:creationId xmlns:a16="http://schemas.microsoft.com/office/drawing/2014/main" id="{2D8812C6-F539-4CE9-9F04-6036521DB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723" y="517282"/>
            <a:ext cx="7596554" cy="17907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7 –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does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Father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Christmas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visit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bring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us lots of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presents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42FBA86-698C-4ADC-8280-D1D7986556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1" y="2897066"/>
            <a:ext cx="3752887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noviembre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diciembre</a:t>
            </a: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enero</a:t>
            </a: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21860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4320B2F1-B99D-439F-B46E-386AA8A7ECD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121861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CE80D1E1-8636-41FF-9DD2-AC5D91A7D2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121862" name="Picture 7">
            <a:extLst>
              <a:ext uri="{FF2B5EF4-FFF2-40B4-BE49-F238E27FC236}">
                <a16:creationId xmlns:a16="http://schemas.microsoft.com/office/drawing/2014/main" id="{B0983A69-2250-4165-A2F3-2D0DDBDFA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228" y="2897066"/>
            <a:ext cx="2857500" cy="2784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Titre 1">
            <a:extLst>
              <a:ext uri="{FF2B5EF4-FFF2-40B4-BE49-F238E27FC236}">
                <a16:creationId xmlns:a16="http://schemas.microsoft.com/office/drawing/2014/main" id="{22BBF659-7E68-4925-BC58-CEF78C2575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125955" name="Picture 6">
            <a:extLst>
              <a:ext uri="{FF2B5EF4-FFF2-40B4-BE49-F238E27FC236}">
                <a16:creationId xmlns:a16="http://schemas.microsoft.com/office/drawing/2014/main" id="{D7A316D9-8C21-480C-87F5-050C5FFBA5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956" name="Picture 5">
            <a:extLst>
              <a:ext uri="{FF2B5EF4-FFF2-40B4-BE49-F238E27FC236}">
                <a16:creationId xmlns:a16="http://schemas.microsoft.com/office/drawing/2014/main" id="{BEBE29CA-32D3-40A9-BD4D-E75C5C148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010112C-2871-41CB-AFFC-56607FB67B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Titre 1">
            <a:extLst>
              <a:ext uri="{FF2B5EF4-FFF2-40B4-BE49-F238E27FC236}">
                <a16:creationId xmlns:a16="http://schemas.microsoft.com/office/drawing/2014/main" id="{A0F210A4-D67B-4D77-84A3-7D67C7CB5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977" y="271096"/>
            <a:ext cx="7596554" cy="1790700"/>
          </a:xfrm>
        </p:spPr>
        <p:txBody>
          <a:bodyPr/>
          <a:lstStyle/>
          <a:p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8 -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Spanish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word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for May?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478D368-F0E9-4025-8B39-4327346D30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897066"/>
            <a:ext cx="2653227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marzo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abril</a:t>
            </a: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mayo </a:t>
            </a:r>
          </a:p>
        </p:txBody>
      </p:sp>
      <p:sp>
        <p:nvSpPr>
          <p:cNvPr id="128004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FA0699F9-3AA0-48E0-848A-9F1876BC43A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128005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211CC2DE-6A4B-4277-969D-68931A799C8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128006" name="Picture 6">
            <a:extLst>
              <a:ext uri="{FF2B5EF4-FFF2-40B4-BE49-F238E27FC236}">
                <a16:creationId xmlns:a16="http://schemas.microsoft.com/office/drawing/2014/main" id="{B424A9CC-C84A-477C-8981-76B32720F2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8513" y="2099896"/>
            <a:ext cx="2763715" cy="2303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Titre 1">
            <a:extLst>
              <a:ext uri="{FF2B5EF4-FFF2-40B4-BE49-F238E27FC236}">
                <a16:creationId xmlns:a16="http://schemas.microsoft.com/office/drawing/2014/main" id="{68888949-070D-40C8-AC0B-6411982AAD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132099" name="Picture 6">
            <a:extLst>
              <a:ext uri="{FF2B5EF4-FFF2-40B4-BE49-F238E27FC236}">
                <a16:creationId xmlns:a16="http://schemas.microsoft.com/office/drawing/2014/main" id="{DC67B224-F9E3-4FB9-ADB9-3A3CA527E2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2100" name="Picture 5">
            <a:extLst>
              <a:ext uri="{FF2B5EF4-FFF2-40B4-BE49-F238E27FC236}">
                <a16:creationId xmlns:a16="http://schemas.microsoft.com/office/drawing/2014/main" id="{18E4BCFD-992A-48B4-BD70-276A387582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EE0C189-A1A9-4AEB-ADDA-A3CB6FC573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Titre 1">
            <a:extLst>
              <a:ext uri="{FF2B5EF4-FFF2-40B4-BE49-F238E27FC236}">
                <a16:creationId xmlns:a16="http://schemas.microsoft.com/office/drawing/2014/main" id="{AA7C26BF-B2C7-43F1-A13D-E50189FA68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646" y="526074"/>
            <a:ext cx="8212015" cy="1790700"/>
          </a:xfrm>
        </p:spPr>
        <p:txBody>
          <a:bodyPr/>
          <a:lstStyle/>
          <a:p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9 – In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which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month do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children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dress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scary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costumes?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827D848-8E0F-4D65-A80B-1DB3E0FBD0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1" y="2897066"/>
            <a:ext cx="3916457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septiembre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octubre</a:t>
            </a: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noviembre</a:t>
            </a: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34148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2F41639F-BE51-45A0-9817-275E6CAE3CF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134149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DA3CC824-9186-4414-801A-878700594C6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2D29FD-A5AE-4359-8556-E72C4FC1D6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r="8452"/>
          <a:stretch/>
        </p:blipFill>
        <p:spPr>
          <a:xfrm>
            <a:off x="5568462" y="2963008"/>
            <a:ext cx="2353408" cy="29029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Titre 1">
            <a:extLst>
              <a:ext uri="{FF2B5EF4-FFF2-40B4-BE49-F238E27FC236}">
                <a16:creationId xmlns:a16="http://schemas.microsoft.com/office/drawing/2014/main" id="{286F8255-219E-4A23-9667-21845EBBB4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10</a:t>
            </a:r>
          </a:p>
        </p:txBody>
      </p:sp>
      <p:pic>
        <p:nvPicPr>
          <p:cNvPr id="138243" name="Picture 6">
            <a:extLst>
              <a:ext uri="{FF2B5EF4-FFF2-40B4-BE49-F238E27FC236}">
                <a16:creationId xmlns:a16="http://schemas.microsoft.com/office/drawing/2014/main" id="{63FD285F-313D-49B3-A598-CE3EC9A97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8244" name="Picture 5">
            <a:extLst>
              <a:ext uri="{FF2B5EF4-FFF2-40B4-BE49-F238E27FC236}">
                <a16:creationId xmlns:a16="http://schemas.microsoft.com/office/drawing/2014/main" id="{6F7A7D42-878E-4375-9361-BB77677E0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0CA52A0-477D-4D5F-9135-C029609943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Titre 1">
            <a:extLst>
              <a:ext uri="{FF2B5EF4-FFF2-40B4-BE49-F238E27FC236}">
                <a16:creationId xmlns:a16="http://schemas.microsoft.com/office/drawing/2014/main" id="{428C2F1A-2AF4-4B34-81A0-CA9319C85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723" y="517282"/>
            <a:ext cx="7596554" cy="1790700"/>
          </a:xfrm>
        </p:spPr>
        <p:txBody>
          <a:bodyPr/>
          <a:lstStyle/>
          <a:p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10 –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i="1" dirty="0" err="1">
                <a:latin typeface="Arial" panose="020B0604020202020204" pitchFamily="34" charset="0"/>
                <a:cs typeface="Arial" panose="020B0604020202020204" pitchFamily="34" charset="0"/>
              </a:rPr>
              <a:t>Bonfire</a:t>
            </a:r>
            <a:r>
              <a:rPr lang="fr-FR" altLang="en-US" i="1" dirty="0">
                <a:latin typeface="Arial" panose="020B0604020202020204" pitchFamily="34" charset="0"/>
                <a:cs typeface="Arial" panose="020B0604020202020204" pitchFamily="34" charset="0"/>
              </a:rPr>
              <a:t> Night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718A339-0FF0-4B92-BA24-1892892CC3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9682" y="2945423"/>
            <a:ext cx="4206601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A – 3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noviembre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noviembre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</a:t>
            </a: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noviembre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0292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781C6574-0C74-4BDB-89CD-D471A4EDADA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140293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A6B83CE4-58A3-4152-A753-85CB0C228A6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140294" name="Picture 6">
            <a:extLst>
              <a:ext uri="{FF2B5EF4-FFF2-40B4-BE49-F238E27FC236}">
                <a16:creationId xmlns:a16="http://schemas.microsoft.com/office/drawing/2014/main" id="{E88EC065-C37F-434F-B16A-C45C7AF7B6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6419">
            <a:off x="4994031" y="3308838"/>
            <a:ext cx="3629758" cy="2198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4C72CB61D9C94EB586E63BBC1915A9" ma:contentTypeVersion="11" ma:contentTypeDescription="Create a new document." ma:contentTypeScope="" ma:versionID="7173102542d4907f78a12ff488c7f7e9">
  <xsd:schema xmlns:xsd="http://www.w3.org/2001/XMLSchema" xmlns:xs="http://www.w3.org/2001/XMLSchema" xmlns:p="http://schemas.microsoft.com/office/2006/metadata/properties" xmlns:ns2="701c1903-fed7-4a8a-87d3-54cb9a24053b" xmlns:ns3="8a842455-6561-48a8-95e9-51b2549395a5" targetNamespace="http://schemas.microsoft.com/office/2006/metadata/properties" ma:root="true" ma:fieldsID="359924be2449c5854d61361494411562" ns2:_="" ns3:_="">
    <xsd:import namespace="701c1903-fed7-4a8a-87d3-54cb9a24053b"/>
    <xsd:import namespace="8a842455-6561-48a8-95e9-51b2549395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c1903-fed7-4a8a-87d3-54cb9a2405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842455-6561-48a8-95e9-51b2549395a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B4A5549-4F2F-4F84-AE3F-ADFA616F5915}">
  <ds:schemaRefs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8a842455-6561-48a8-95e9-51b2549395a5"/>
    <ds:schemaRef ds:uri="701c1903-fed7-4a8a-87d3-54cb9a24053b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3E7911B-132C-4A95-9DDE-E879E1E703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1c1903-fed7-4a8a-87d3-54cb9a24053b"/>
    <ds:schemaRef ds:uri="8a842455-6561-48a8-95e9-51b2549395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ED5D24E-3617-42CA-B27C-348F96D193F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561</TotalTime>
  <Words>362</Words>
  <Application>Microsoft Office PowerPoint</Application>
  <PresentationFormat>On-screen Show (4:3)</PresentationFormat>
  <Paragraphs>108</Paragraphs>
  <Slides>25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Months Quiz</vt:lpstr>
      <vt:lpstr>PowerPoint Presentation</vt:lpstr>
      <vt:lpstr>1</vt:lpstr>
      <vt:lpstr>1 - What is the Spanish word for June?</vt:lpstr>
      <vt:lpstr>2</vt:lpstr>
      <vt:lpstr>2 – On the 1st of which month do we play pranks on each other?</vt:lpstr>
      <vt:lpstr>3</vt:lpstr>
      <vt:lpstr>3 – In which month do the Spanish celebrate El Día de los Reyes (The Three Kings’ Day)? </vt:lpstr>
      <vt:lpstr>4</vt:lpstr>
      <vt:lpstr>4 – In which month do lots of people go on holiday to Spain?</vt:lpstr>
      <vt:lpstr>5</vt:lpstr>
      <vt:lpstr>5 – In which month do we have no homework?</vt:lpstr>
      <vt:lpstr>6</vt:lpstr>
      <vt:lpstr>6 – When is Valentine’s Day?</vt:lpstr>
      <vt:lpstr>7</vt:lpstr>
      <vt:lpstr>7 – When does Father Christmas visit and bring us lots of presents?</vt:lpstr>
      <vt:lpstr>8</vt:lpstr>
      <vt:lpstr>8 - What is the Spanish word for May?</vt:lpstr>
      <vt:lpstr>9</vt:lpstr>
      <vt:lpstr>9 – In which month do children dress in scary costumes?</vt:lpstr>
      <vt:lpstr>10</vt:lpstr>
      <vt:lpstr>10 – When is Bonfire Night?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1st Task:  Can you remember the numbers till 20? Complete the table below with the missing numbers in Spanish.</dc:title>
  <dc:creator>Cri Cri</dc:creator>
  <cp:lastModifiedBy>Natalie Clarke</cp:lastModifiedBy>
  <cp:revision>52</cp:revision>
  <dcterms:created xsi:type="dcterms:W3CDTF">2021-01-11T20:55:30Z</dcterms:created>
  <dcterms:modified xsi:type="dcterms:W3CDTF">2022-01-20T09:46:10Z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0x010100F14C72CB61D9C94EB586E63BBC1915A9</vt:lpwstr>
  </property>
</Properties>
</file>