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  <p:sldId id="264" r:id="rId7"/>
    <p:sldId id="261" r:id="rId8"/>
    <p:sldId id="262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657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32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891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797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476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248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731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262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300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51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42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6C19F-0FB9-4815-A15D-AAFB6BC27B1A}" type="datetimeFigureOut">
              <a:rPr lang="en-GB" smtClean="0"/>
              <a:t>06/12/2022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6A7DD-FABD-475B-9A59-BCC2CCF1EC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636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b="1" dirty="0"/>
              <a:t>No room at the inn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842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No room at the inn!</a:t>
            </a:r>
          </a:p>
          <a:p>
            <a:pPr marL="0" indent="0">
              <a:buNone/>
            </a:pPr>
            <a:r>
              <a:rPr lang="en-GB" sz="5400" b="1" dirty="0"/>
              <a:t>All reservations were made in the spring.</a:t>
            </a:r>
          </a:p>
          <a:p>
            <a:pPr marL="0" indent="0">
              <a:buNone/>
            </a:pPr>
            <a:r>
              <a:rPr lang="en-GB" sz="5400" b="1" dirty="0"/>
              <a:t>We’re full to the brim, sorry we can’t let you in.</a:t>
            </a:r>
          </a:p>
          <a:p>
            <a:pPr marL="0" indent="0">
              <a:buNone/>
            </a:pPr>
            <a:endParaRPr lang="en-GB" sz="4000" b="1" dirty="0"/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27763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4" y="1825625"/>
            <a:ext cx="1148225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No room at the inn!</a:t>
            </a:r>
          </a:p>
          <a:p>
            <a:pPr marL="0" indent="0">
              <a:buNone/>
            </a:pPr>
            <a:r>
              <a:rPr lang="en-GB" sz="5400" b="1" dirty="0"/>
              <a:t>We’re fully booked and the party’s in swing.</a:t>
            </a:r>
          </a:p>
          <a:p>
            <a:pPr marL="0" indent="0">
              <a:buNone/>
            </a:pPr>
            <a:r>
              <a:rPr lang="en-GB" sz="5400" b="1" dirty="0"/>
              <a:t>Please, pardon the din! Sorry we can’t let you in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382814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b="1" dirty="0"/>
              <a:t>Mary, Joseph,</a:t>
            </a:r>
          </a:p>
          <a:p>
            <a:pPr marL="0" indent="0">
              <a:buNone/>
            </a:pPr>
            <a:r>
              <a:rPr lang="en-GB" sz="6000" b="1" dirty="0"/>
              <a:t>Tell me what you’re </a:t>
            </a:r>
            <a:r>
              <a:rPr lang="en-GB" sz="6000" b="1" dirty="0" err="1"/>
              <a:t>gonna</a:t>
            </a:r>
            <a:r>
              <a:rPr lang="en-GB" sz="6000" b="1" dirty="0"/>
              <a:t> do.</a:t>
            </a:r>
          </a:p>
          <a:p>
            <a:pPr marL="0" indent="0">
              <a:buNone/>
            </a:pPr>
            <a:r>
              <a:rPr lang="en-GB" sz="6000" b="1" dirty="0"/>
              <a:t>There is no way</a:t>
            </a:r>
          </a:p>
          <a:p>
            <a:pPr marL="0" indent="0">
              <a:buNone/>
            </a:pPr>
            <a:r>
              <a:rPr lang="en-GB" sz="6000" b="1" dirty="0"/>
              <a:t>You’ll be getting bed and breakfast for two!</a:t>
            </a:r>
          </a:p>
        </p:txBody>
      </p:sp>
    </p:spTree>
    <p:extLst>
      <p:ext uri="{BB962C8B-B14F-4D97-AF65-F5344CB8AC3E}">
        <p14:creationId xmlns:p14="http://schemas.microsoft.com/office/powerpoint/2010/main" val="1768523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1166566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b="1" dirty="0"/>
              <a:t>No room at the inn!</a:t>
            </a:r>
          </a:p>
          <a:p>
            <a:pPr marL="0" indent="0">
              <a:buNone/>
            </a:pPr>
            <a:r>
              <a:rPr lang="en-GB" sz="5400" b="1" dirty="0"/>
              <a:t>I’d say your chances are probably slim.</a:t>
            </a:r>
          </a:p>
          <a:p>
            <a:pPr marL="0" indent="0">
              <a:buNone/>
            </a:pPr>
            <a:r>
              <a:rPr lang="en-GB" sz="5400" b="1" dirty="0"/>
              <a:t>We’ve not got a thing, sorry we can’t let you in.</a:t>
            </a:r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682109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b="1" dirty="0"/>
              <a:t>No room at the inn!</a:t>
            </a:r>
          </a:p>
          <a:p>
            <a:pPr marL="0" indent="0">
              <a:buNone/>
            </a:pPr>
            <a:r>
              <a:rPr lang="en-GB" sz="5400" b="1" dirty="0"/>
              <a:t>Just take a look at the state that you’re in!</a:t>
            </a:r>
          </a:p>
          <a:p>
            <a:pPr marL="0" indent="0">
              <a:buNone/>
            </a:pPr>
            <a:r>
              <a:rPr lang="en-GB" sz="5400" b="1" dirty="0"/>
              <a:t>Say, where have you been?</a:t>
            </a:r>
          </a:p>
          <a:p>
            <a:pPr marL="0" indent="0">
              <a:buNone/>
            </a:pPr>
            <a:r>
              <a:rPr lang="en-GB" sz="5400" b="1" dirty="0"/>
              <a:t>Sorry we can’t let you in.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616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b="1" dirty="0"/>
              <a:t>Mary, Joseph,</a:t>
            </a:r>
          </a:p>
          <a:p>
            <a:pPr marL="0" indent="0">
              <a:buNone/>
            </a:pPr>
            <a:r>
              <a:rPr lang="en-GB" sz="6000" b="1" dirty="0"/>
              <a:t>Tell me what you’re </a:t>
            </a:r>
            <a:r>
              <a:rPr lang="en-GB" sz="6000" b="1" dirty="0" err="1"/>
              <a:t>gonna</a:t>
            </a:r>
            <a:r>
              <a:rPr lang="en-GB" sz="6000" b="1" dirty="0"/>
              <a:t> do.</a:t>
            </a:r>
          </a:p>
          <a:p>
            <a:pPr marL="0" indent="0">
              <a:buNone/>
            </a:pPr>
            <a:r>
              <a:rPr lang="en-GB" sz="6000" b="1" dirty="0"/>
              <a:t>There is no way</a:t>
            </a:r>
          </a:p>
          <a:p>
            <a:pPr marL="0" indent="0">
              <a:buNone/>
            </a:pPr>
            <a:r>
              <a:rPr lang="en-GB" sz="6000" b="1" dirty="0"/>
              <a:t>You’ll be getting bed and breakfast for two!</a:t>
            </a:r>
          </a:p>
        </p:txBody>
      </p:sp>
    </p:spTree>
    <p:extLst>
      <p:ext uri="{BB962C8B-B14F-4D97-AF65-F5344CB8AC3E}">
        <p14:creationId xmlns:p14="http://schemas.microsoft.com/office/powerpoint/2010/main" val="1248517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61703"/>
            <a:ext cx="10515600" cy="56152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5400" b="1" dirty="0"/>
              <a:t>No room at the inn!</a:t>
            </a:r>
          </a:p>
          <a:p>
            <a:pPr marL="0" indent="0">
              <a:buNone/>
            </a:pPr>
            <a:r>
              <a:rPr lang="en-GB" sz="5400" b="1" dirty="0"/>
              <a:t>Everyone’s saying the very same thing.</a:t>
            </a:r>
          </a:p>
          <a:p>
            <a:pPr marL="0" indent="0">
              <a:buNone/>
            </a:pPr>
            <a:r>
              <a:rPr lang="en-GB" sz="5400" b="1" dirty="0"/>
              <a:t>We’d take anything, somebody please let us in.</a:t>
            </a:r>
          </a:p>
          <a:p>
            <a:pPr marL="0" indent="0">
              <a:buNone/>
            </a:pPr>
            <a:endParaRPr lang="en-GB" sz="5400" b="1" dirty="0"/>
          </a:p>
          <a:p>
            <a:pPr marL="0" indent="0">
              <a:buNone/>
            </a:pPr>
            <a:r>
              <a:rPr lang="en-GB" sz="5400" b="1" i="1" dirty="0"/>
              <a:t>Instrumental</a:t>
            </a:r>
          </a:p>
          <a:p>
            <a:pPr marL="0" indent="0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4043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b="1" dirty="0"/>
              <a:t>We’ve room at the inn,</a:t>
            </a:r>
          </a:p>
          <a:p>
            <a:pPr marL="0" indent="0">
              <a:buNone/>
            </a:pPr>
            <a:r>
              <a:rPr lang="en-GB" sz="5400" b="1" dirty="0"/>
              <a:t>It wouldn’t exactly be fit for a king!</a:t>
            </a:r>
          </a:p>
          <a:p>
            <a:pPr marL="0" indent="0">
              <a:buNone/>
            </a:pPr>
            <a:r>
              <a:rPr lang="en-GB" sz="5400" b="1" dirty="0"/>
              <a:t>Here, give me your things, hope you don’t mind mucking in</a:t>
            </a:r>
            <a:r>
              <a:rPr lang="en-GB" b="1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1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218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No room at the inn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room at the inn</dc:title>
  <dc:creator>setup</dc:creator>
  <cp:lastModifiedBy>Naomi Hedges</cp:lastModifiedBy>
  <cp:revision>6</cp:revision>
  <dcterms:created xsi:type="dcterms:W3CDTF">2018-11-19T08:23:33Z</dcterms:created>
  <dcterms:modified xsi:type="dcterms:W3CDTF">2022-12-06T09:15:00Z</dcterms:modified>
</cp:coreProperties>
</file>