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1" r:id="rId5"/>
    <p:sldId id="262" r:id="rId6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D7FA85-C455-4558-88EB-A5E53E2874C7}" v="6" dt="2022-05-07T13:03:52.341"/>
    <p1510:client id="{22094282-0BFF-43D5-8102-0284AF79B1C1}" v="405" dt="2022-06-07T15:31:30.013"/>
    <p1510:client id="{BCB76D1E-6020-44D8-8B42-4FF1BD763891}" v="32" dt="2022-06-14T06:53:24.028"/>
    <p1510:client id="{770DAA81-0232-4995-A215-9C77726F232C}" v="2" dt="2021-03-09T17:58:51.349"/>
    <p1510:client id="{77A00643-FC63-4BBF-8F62-E086FF39D248}" v="1296" dt="2022-01-31T15:44:15.794"/>
    <p1510:client id="{94EB2344-CF44-4CE8-B7A9-84A270F6C4D8}" v="239" dt="2022-06-25T10:37:19.856"/>
    <p1510:client id="{96A466FA-5225-4E72-88A5-23ADECEBECBA}" v="1" dt="2021-03-09T17:54:58.496"/>
    <p1510:client id="{BB9EE066-1C51-4F3A-839B-65F9668A53DA}" v="4" dt="2021-02-10T16:02:16.978"/>
    <p1510:client id="{A84B6C5A-8FD1-4269-BAD0-02E632F0BB62}" v="20" dt="2022-05-07T12:44:09.643"/>
    <p1510:client id="{D29BAFBF-AA9B-4701-A886-A002707D5C91}" v="122" dt="2022-06-07T15:15:45.809"/>
    <p1510:client id="{D3AB9CA8-3D8B-4D07-AA59-CB73D688237B}" v="161" dt="2022-03-08T16:22:42.643"/>
    <p1510:client id="{D70F00C9-6375-474F-A60A-C3054C2B5E8D}" v="33" dt="2022-01-31T15:48:27.060"/>
    <p1510:client id="{DB39D7CA-F04D-4131-85DD-ED31BC961DA0}" v="19" dt="2022-06-07T15:07:07.7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38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L Forrest (st-johns-pri)" userId="S::l.forrest@st-johns-pri.bham.sch.uk::19aecdd5-fc98-4790-a5be-94a49260f816" providerId="AD" clId="Web-{D3AB9CA8-3D8B-4D07-AA59-CB73D688237B}"/>
    <pc:docChg chg="modSld">
      <pc:chgData name="Miss L Forrest (st-johns-pri)" userId="S::l.forrest@st-johns-pri.bham.sch.uk::19aecdd5-fc98-4790-a5be-94a49260f816" providerId="AD" clId="Web-{D3AB9CA8-3D8B-4D07-AA59-CB73D688237B}" dt="2022-03-08T16:22:42.643" v="92" actId="20577"/>
      <pc:docMkLst>
        <pc:docMk/>
      </pc:docMkLst>
      <pc:sldChg chg="delSp modSp">
        <pc:chgData name="Miss L Forrest (st-johns-pri)" userId="S::l.forrest@st-johns-pri.bham.sch.uk::19aecdd5-fc98-4790-a5be-94a49260f816" providerId="AD" clId="Web-{D3AB9CA8-3D8B-4D07-AA59-CB73D688237B}" dt="2022-03-08T16:22:42.643" v="92" actId="20577"/>
        <pc:sldMkLst>
          <pc:docMk/>
          <pc:sldMk cId="272721645" sldId="261"/>
        </pc:sldMkLst>
        <pc:spChg chg="mod">
          <ac:chgData name="Miss L Forrest (st-johns-pri)" userId="S::l.forrest@st-johns-pri.bham.sch.uk::19aecdd5-fc98-4790-a5be-94a49260f816" providerId="AD" clId="Web-{D3AB9CA8-3D8B-4D07-AA59-CB73D688237B}" dt="2022-03-08T16:14:43.038" v="1" actId="20577"/>
          <ac:spMkLst>
            <pc:docMk/>
            <pc:sldMk cId="272721645" sldId="261"/>
            <ac:spMk id="4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22:42.643" v="92" actId="20577"/>
          <ac:spMkLst>
            <pc:docMk/>
            <pc:sldMk cId="272721645" sldId="261"/>
            <ac:spMk id="11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21:37.686" v="83" actId="20577"/>
          <ac:spMkLst>
            <pc:docMk/>
            <pc:sldMk cId="272721645" sldId="261"/>
            <ac:spMk id="20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15:09.211" v="11" actId="20577"/>
          <ac:spMkLst>
            <pc:docMk/>
            <pc:sldMk cId="272721645" sldId="261"/>
            <ac:spMk id="53" creationId="{1EF07AA8-9F6D-4861-99ED-0BA724ABB6FC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15:13.493" v="13" actId="20577"/>
          <ac:spMkLst>
            <pc:docMk/>
            <pc:sldMk cId="272721645" sldId="261"/>
            <ac:spMk id="54" creationId="{BF03EE7F-67CD-4340-8574-F645F4D55176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15:31.665" v="15" actId="20577"/>
          <ac:spMkLst>
            <pc:docMk/>
            <pc:sldMk cId="272721645" sldId="261"/>
            <ac:spMk id="56" creationId="{B86B8F89-D36D-4193-9279-5C73B161E688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15:48.260" v="19" actId="20577"/>
          <ac:spMkLst>
            <pc:docMk/>
            <pc:sldMk cId="272721645" sldId="261"/>
            <ac:spMk id="57" creationId="{86C74C3D-70A7-4E33-A839-696DEDE62414}"/>
          </ac:spMkLst>
        </pc:spChg>
        <pc:picChg chg="del">
          <ac:chgData name="Miss L Forrest (st-johns-pri)" userId="S::l.forrest@st-johns-pri.bham.sch.uk::19aecdd5-fc98-4790-a5be-94a49260f816" providerId="AD" clId="Web-{D3AB9CA8-3D8B-4D07-AA59-CB73D688237B}" dt="2022-03-08T16:20:11.775" v="73"/>
          <ac:picMkLst>
            <pc:docMk/>
            <pc:sldMk cId="272721645" sldId="261"/>
            <ac:picMk id="2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20:09.588" v="72"/>
          <ac:picMkLst>
            <pc:docMk/>
            <pc:sldMk cId="272721645" sldId="261"/>
            <ac:picMk id="5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20:16.197" v="75"/>
          <ac:picMkLst>
            <pc:docMk/>
            <pc:sldMk cId="272721645" sldId="261"/>
            <ac:picMk id="12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20:26.385" v="77"/>
          <ac:picMkLst>
            <pc:docMk/>
            <pc:sldMk cId="272721645" sldId="261"/>
            <ac:picMk id="14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20:17.791" v="76"/>
          <ac:picMkLst>
            <pc:docMk/>
            <pc:sldMk cId="272721645" sldId="261"/>
            <ac:picMk id="16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20:14.666" v="74"/>
          <ac:picMkLst>
            <pc:docMk/>
            <pc:sldMk cId="272721645" sldId="261"/>
            <ac:picMk id="17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19:40.023" v="69"/>
          <ac:picMkLst>
            <pc:docMk/>
            <pc:sldMk cId="272721645" sldId="261"/>
            <ac:picMk id="19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20:07.353" v="71"/>
          <ac:picMkLst>
            <pc:docMk/>
            <pc:sldMk cId="272721645" sldId="261"/>
            <ac:picMk id="24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20:05.384" v="70"/>
          <ac:picMkLst>
            <pc:docMk/>
            <pc:sldMk cId="272721645" sldId="261"/>
            <ac:picMk id="25" creationId="{00000000-0000-0000-0000-000000000000}"/>
          </ac:picMkLst>
        </pc:picChg>
      </pc:sldChg>
      <pc:sldChg chg="delSp modSp">
        <pc:chgData name="Miss L Forrest (st-johns-pri)" userId="S::l.forrest@st-johns-pri.bham.sch.uk::19aecdd5-fc98-4790-a5be-94a49260f816" providerId="AD" clId="Web-{D3AB9CA8-3D8B-4D07-AA59-CB73D688237B}" dt="2022-03-08T16:22:12.892" v="88" actId="20577"/>
        <pc:sldMkLst>
          <pc:docMk/>
          <pc:sldMk cId="685183989" sldId="262"/>
        </pc:sldMkLst>
        <pc:spChg chg="mod">
          <ac:chgData name="Miss L Forrest (st-johns-pri)" userId="S::l.forrest@st-johns-pri.bham.sch.uk::19aecdd5-fc98-4790-a5be-94a49260f816" providerId="AD" clId="Web-{D3AB9CA8-3D8B-4D07-AA59-CB73D688237B}" dt="2022-03-08T16:22:10.126" v="85" actId="20577"/>
          <ac:spMkLst>
            <pc:docMk/>
            <pc:sldMk cId="685183989" sldId="262"/>
            <ac:spMk id="4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22:12.892" v="88" actId="20577"/>
          <ac:spMkLst>
            <pc:docMk/>
            <pc:sldMk cId="685183989" sldId="262"/>
            <ac:spMk id="11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20:47.730" v="79" actId="20577"/>
          <ac:spMkLst>
            <pc:docMk/>
            <pc:sldMk cId="685183989" sldId="262"/>
            <ac:spMk id="20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18:15.159" v="27" actId="20577"/>
          <ac:spMkLst>
            <pc:docMk/>
            <pc:sldMk cId="685183989" sldId="262"/>
            <ac:spMk id="53" creationId="{1EF07AA8-9F6D-4861-99ED-0BA724ABB6FC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18:18.753" v="30" actId="20577"/>
          <ac:spMkLst>
            <pc:docMk/>
            <pc:sldMk cId="685183989" sldId="262"/>
            <ac:spMk id="54" creationId="{BF03EE7F-67CD-4340-8574-F645F4D55176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17:24.703" v="21" actId="20577"/>
          <ac:spMkLst>
            <pc:docMk/>
            <pc:sldMk cId="685183989" sldId="262"/>
            <ac:spMk id="56" creationId="{B86B8F89-D36D-4193-9279-5C73B161E688}"/>
          </ac:spMkLst>
        </pc:spChg>
        <pc:spChg chg="mod">
          <ac:chgData name="Miss L Forrest (st-johns-pri)" userId="S::l.forrest@st-johns-pri.bham.sch.uk::19aecdd5-fc98-4790-a5be-94a49260f816" providerId="AD" clId="Web-{D3AB9CA8-3D8B-4D07-AA59-CB73D688237B}" dt="2022-03-08T16:19:04.412" v="59" actId="20577"/>
          <ac:spMkLst>
            <pc:docMk/>
            <pc:sldMk cId="685183989" sldId="262"/>
            <ac:spMk id="57" creationId="{86C74C3D-70A7-4E33-A839-696DEDE62414}"/>
          </ac:spMkLst>
        </pc:spChg>
        <pc:picChg chg="del">
          <ac:chgData name="Miss L Forrest (st-johns-pri)" userId="S::l.forrest@st-johns-pri.bham.sch.uk::19aecdd5-fc98-4790-a5be-94a49260f816" providerId="AD" clId="Web-{D3AB9CA8-3D8B-4D07-AA59-CB73D688237B}" dt="2022-03-08T16:19:16.366" v="63"/>
          <ac:picMkLst>
            <pc:docMk/>
            <pc:sldMk cId="685183989" sldId="262"/>
            <ac:picMk id="2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19:20.538" v="65"/>
          <ac:picMkLst>
            <pc:docMk/>
            <pc:sldMk cId="685183989" sldId="262"/>
            <ac:picMk id="5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19:10.709" v="61"/>
          <ac:picMkLst>
            <pc:docMk/>
            <pc:sldMk cId="685183989" sldId="262"/>
            <ac:picMk id="12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19:18.553" v="64"/>
          <ac:picMkLst>
            <pc:docMk/>
            <pc:sldMk cId="685183989" sldId="262"/>
            <ac:picMk id="14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19:13.741" v="62"/>
          <ac:picMkLst>
            <pc:docMk/>
            <pc:sldMk cId="685183989" sldId="262"/>
            <ac:picMk id="16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19:08.100" v="60"/>
          <ac:picMkLst>
            <pc:docMk/>
            <pc:sldMk cId="685183989" sldId="262"/>
            <ac:picMk id="17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19:34.211" v="68"/>
          <ac:picMkLst>
            <pc:docMk/>
            <pc:sldMk cId="685183989" sldId="262"/>
            <ac:picMk id="19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19:32.617" v="67"/>
          <ac:picMkLst>
            <pc:docMk/>
            <pc:sldMk cId="685183989" sldId="262"/>
            <ac:picMk id="24" creationId="{00000000-0000-0000-0000-000000000000}"/>
          </ac:picMkLst>
        </pc:picChg>
        <pc:picChg chg="del">
          <ac:chgData name="Miss L Forrest (st-johns-pri)" userId="S::l.forrest@st-johns-pri.bham.sch.uk::19aecdd5-fc98-4790-a5be-94a49260f816" providerId="AD" clId="Web-{D3AB9CA8-3D8B-4D07-AA59-CB73D688237B}" dt="2022-03-08T16:19:28.382" v="66"/>
          <ac:picMkLst>
            <pc:docMk/>
            <pc:sldMk cId="685183989" sldId="262"/>
            <ac:picMk id="25" creationId="{00000000-0000-0000-0000-000000000000}"/>
          </ac:picMkLst>
        </pc:picChg>
      </pc:sldChg>
    </pc:docChg>
  </pc:docChgLst>
  <pc:docChgLst>
    <pc:chgData name="Miss L Forrest (st-johns-pri)" userId="S::l.forrest@st-johns-pri.bham.sch.uk::19aecdd5-fc98-4790-a5be-94a49260f816" providerId="AD" clId="Web-{A84B6C5A-8FD1-4269-BAD0-02E632F0BB62}"/>
    <pc:docChg chg="modSld">
      <pc:chgData name="Miss L Forrest (st-johns-pri)" userId="S::l.forrest@st-johns-pri.bham.sch.uk::19aecdd5-fc98-4790-a5be-94a49260f816" providerId="AD" clId="Web-{A84B6C5A-8FD1-4269-BAD0-02E632F0BB62}" dt="2022-05-07T12:44:09.643" v="9"/>
      <pc:docMkLst>
        <pc:docMk/>
      </pc:docMkLst>
      <pc:sldChg chg="addSp modSp">
        <pc:chgData name="Miss L Forrest (st-johns-pri)" userId="S::l.forrest@st-johns-pri.bham.sch.uk::19aecdd5-fc98-4790-a5be-94a49260f816" providerId="AD" clId="Web-{A84B6C5A-8FD1-4269-BAD0-02E632F0BB62}" dt="2022-05-07T12:44:09.643" v="9"/>
        <pc:sldMkLst>
          <pc:docMk/>
          <pc:sldMk cId="272721645" sldId="261"/>
        </pc:sldMkLst>
        <pc:spChg chg="add">
          <ac:chgData name="Miss L Forrest (st-johns-pri)" userId="S::l.forrest@st-johns-pri.bham.sch.uk::19aecdd5-fc98-4790-a5be-94a49260f816" providerId="AD" clId="Web-{A84B6C5A-8FD1-4269-BAD0-02E632F0BB62}" dt="2022-05-07T12:44:09.643" v="9"/>
          <ac:spMkLst>
            <pc:docMk/>
            <pc:sldMk cId="272721645" sldId="261"/>
            <ac:spMk id="2" creationId="{98F6726B-DD3A-58CB-E169-342C601B8474}"/>
          </ac:spMkLst>
        </pc:spChg>
        <pc:spChg chg="mod">
          <ac:chgData name="Miss L Forrest (st-johns-pri)" userId="S::l.forrest@st-johns-pri.bham.sch.uk::19aecdd5-fc98-4790-a5be-94a49260f816" providerId="AD" clId="Web-{A84B6C5A-8FD1-4269-BAD0-02E632F0BB62}" dt="2022-05-07T12:43:40.424" v="3" actId="20577"/>
          <ac:spMkLst>
            <pc:docMk/>
            <pc:sldMk cId="272721645" sldId="261"/>
            <ac:spMk id="4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A84B6C5A-8FD1-4269-BAD0-02E632F0BB62}" dt="2022-05-07T12:43:46.861" v="8" actId="20577"/>
          <ac:spMkLst>
            <pc:docMk/>
            <pc:sldMk cId="272721645" sldId="261"/>
            <ac:spMk id="53" creationId="{1EF07AA8-9F6D-4861-99ED-0BA724ABB6FC}"/>
          </ac:spMkLst>
        </pc:spChg>
      </pc:sldChg>
    </pc:docChg>
  </pc:docChgLst>
  <pc:docChgLst>
    <pc:chgData name="Miss L Forrest (st-johns-pri)" userId="S::l.forrest@st-johns-pri.bham.sch.uk::19aecdd5-fc98-4790-a5be-94a49260f816" providerId="AD" clId="Web-{0BD7FA85-C455-4558-88EB-A5E53E2874C7}"/>
    <pc:docChg chg="modSld">
      <pc:chgData name="Miss L Forrest (st-johns-pri)" userId="S::l.forrest@st-johns-pri.bham.sch.uk::19aecdd5-fc98-4790-a5be-94a49260f816" providerId="AD" clId="Web-{0BD7FA85-C455-4558-88EB-A5E53E2874C7}" dt="2022-05-07T13:03:52.341" v="1" actId="20577"/>
      <pc:docMkLst>
        <pc:docMk/>
      </pc:docMkLst>
      <pc:sldChg chg="modSp">
        <pc:chgData name="Miss L Forrest (st-johns-pri)" userId="S::l.forrest@st-johns-pri.bham.sch.uk::19aecdd5-fc98-4790-a5be-94a49260f816" providerId="AD" clId="Web-{0BD7FA85-C455-4558-88EB-A5E53E2874C7}" dt="2022-05-07T13:03:47.216" v="0" actId="20577"/>
        <pc:sldMkLst>
          <pc:docMk/>
          <pc:sldMk cId="272721645" sldId="261"/>
        </pc:sldMkLst>
        <pc:spChg chg="mod">
          <ac:chgData name="Miss L Forrest (st-johns-pri)" userId="S::l.forrest@st-johns-pri.bham.sch.uk::19aecdd5-fc98-4790-a5be-94a49260f816" providerId="AD" clId="Web-{0BD7FA85-C455-4558-88EB-A5E53E2874C7}" dt="2022-05-07T13:03:47.216" v="0" actId="20577"/>
          <ac:spMkLst>
            <pc:docMk/>
            <pc:sldMk cId="272721645" sldId="261"/>
            <ac:spMk id="4" creationId="{00000000-0000-0000-0000-000000000000}"/>
          </ac:spMkLst>
        </pc:spChg>
      </pc:sldChg>
      <pc:sldChg chg="modSp">
        <pc:chgData name="Miss L Forrest (st-johns-pri)" userId="S::l.forrest@st-johns-pri.bham.sch.uk::19aecdd5-fc98-4790-a5be-94a49260f816" providerId="AD" clId="Web-{0BD7FA85-C455-4558-88EB-A5E53E2874C7}" dt="2022-05-07T13:03:52.341" v="1" actId="20577"/>
        <pc:sldMkLst>
          <pc:docMk/>
          <pc:sldMk cId="685183989" sldId="262"/>
        </pc:sldMkLst>
        <pc:spChg chg="mod">
          <ac:chgData name="Miss L Forrest (st-johns-pri)" userId="S::l.forrest@st-johns-pri.bham.sch.uk::19aecdd5-fc98-4790-a5be-94a49260f816" providerId="AD" clId="Web-{0BD7FA85-C455-4558-88EB-A5E53E2874C7}" dt="2022-05-07T13:03:52.341" v="1" actId="20577"/>
          <ac:spMkLst>
            <pc:docMk/>
            <pc:sldMk cId="685183989" sldId="262"/>
            <ac:spMk id="4" creationId="{00000000-0000-0000-0000-000000000000}"/>
          </ac:spMkLst>
        </pc:spChg>
      </pc:sldChg>
    </pc:docChg>
  </pc:docChgLst>
  <pc:docChgLst>
    <pc:chgData name="Mrs Z BATA (st-johns-pri)" userId="S::z.bata@st-johns-pri.bham.sch.uk::9d95ad50-b989-4b70-9771-3a4860e14799" providerId="AD" clId="Web-{BCB76D1E-6020-44D8-8B42-4FF1BD763891}"/>
    <pc:docChg chg="modSld">
      <pc:chgData name="Mrs Z BATA (st-johns-pri)" userId="S::z.bata@st-johns-pri.bham.sch.uk::9d95ad50-b989-4b70-9771-3a4860e14799" providerId="AD" clId="Web-{BCB76D1E-6020-44D8-8B42-4FF1BD763891}" dt="2022-06-14T06:53:24.028" v="24" actId="1076"/>
      <pc:docMkLst>
        <pc:docMk/>
      </pc:docMkLst>
      <pc:sldChg chg="addSp modSp">
        <pc:chgData name="Mrs Z BATA (st-johns-pri)" userId="S::z.bata@st-johns-pri.bham.sch.uk::9d95ad50-b989-4b70-9771-3a4860e14799" providerId="AD" clId="Web-{BCB76D1E-6020-44D8-8B42-4FF1BD763891}" dt="2022-06-14T06:48:12.226" v="1" actId="1076"/>
        <pc:sldMkLst>
          <pc:docMk/>
          <pc:sldMk cId="272721645" sldId="261"/>
        </pc:sldMkLst>
        <pc:spChg chg="add">
          <ac:chgData name="Mrs Z BATA (st-johns-pri)" userId="S::z.bata@st-johns-pri.bham.sch.uk::9d95ad50-b989-4b70-9771-3a4860e14799" providerId="AD" clId="Web-{BCB76D1E-6020-44D8-8B42-4FF1BD763891}" dt="2022-06-14T06:48:00.335" v="0"/>
          <ac:spMkLst>
            <pc:docMk/>
            <pc:sldMk cId="272721645" sldId="261"/>
            <ac:spMk id="5" creationId="{83B03289-BDCD-BDD4-59AB-39123E1CF1F2}"/>
          </ac:spMkLst>
        </pc:spChg>
        <pc:picChg chg="mod">
          <ac:chgData name="Mrs Z BATA (st-johns-pri)" userId="S::z.bata@st-johns-pri.bham.sch.uk::9d95ad50-b989-4b70-9771-3a4860e14799" providerId="AD" clId="Web-{BCB76D1E-6020-44D8-8B42-4FF1BD763891}" dt="2022-06-14T06:48:12.226" v="1" actId="1076"/>
          <ac:picMkLst>
            <pc:docMk/>
            <pc:sldMk cId="272721645" sldId="261"/>
            <ac:picMk id="6" creationId="{2543D4C7-AB2E-405B-BBC9-3E36C29509DF}"/>
          </ac:picMkLst>
        </pc:picChg>
      </pc:sldChg>
      <pc:sldChg chg="modSp">
        <pc:chgData name="Mrs Z BATA (st-johns-pri)" userId="S::z.bata@st-johns-pri.bham.sch.uk::9d95ad50-b989-4b70-9771-3a4860e14799" providerId="AD" clId="Web-{BCB76D1E-6020-44D8-8B42-4FF1BD763891}" dt="2022-06-14T06:53:24.028" v="24" actId="1076"/>
        <pc:sldMkLst>
          <pc:docMk/>
          <pc:sldMk cId="685183989" sldId="262"/>
        </pc:sldMkLst>
        <pc:spChg chg="mod">
          <ac:chgData name="Mrs Z BATA (st-johns-pri)" userId="S::z.bata@st-johns-pri.bham.sch.uk::9d95ad50-b989-4b70-9771-3a4860e14799" providerId="AD" clId="Web-{BCB76D1E-6020-44D8-8B42-4FF1BD763891}" dt="2022-06-14T06:49:53.821" v="11" actId="14100"/>
          <ac:spMkLst>
            <pc:docMk/>
            <pc:sldMk cId="685183989" sldId="262"/>
            <ac:spMk id="54" creationId="{BF03EE7F-67CD-4340-8574-F645F4D55176}"/>
          </ac:spMkLst>
        </pc:spChg>
        <pc:spChg chg="mod">
          <ac:chgData name="Mrs Z BATA (st-johns-pri)" userId="S::z.bata@st-johns-pri.bham.sch.uk::9d95ad50-b989-4b70-9771-3a4860e14799" providerId="AD" clId="Web-{BCB76D1E-6020-44D8-8B42-4FF1BD763891}" dt="2022-06-14T06:52:55.418" v="20" actId="20577"/>
          <ac:spMkLst>
            <pc:docMk/>
            <pc:sldMk cId="685183989" sldId="262"/>
            <ac:spMk id="56" creationId="{B86B8F89-D36D-4193-9279-5C73B161E688}"/>
          </ac:spMkLst>
        </pc:spChg>
        <pc:spChg chg="mod">
          <ac:chgData name="Mrs Z BATA (st-johns-pri)" userId="S::z.bata@st-johns-pri.bham.sch.uk::9d95ad50-b989-4b70-9771-3a4860e14799" providerId="AD" clId="Web-{BCB76D1E-6020-44D8-8B42-4FF1BD763891}" dt="2022-06-14T06:53:24.028" v="24" actId="1076"/>
          <ac:spMkLst>
            <pc:docMk/>
            <pc:sldMk cId="685183989" sldId="262"/>
            <ac:spMk id="57" creationId="{86C74C3D-70A7-4E33-A839-696DEDE62414}"/>
          </ac:spMkLst>
        </pc:spChg>
      </pc:sldChg>
    </pc:docChg>
  </pc:docChgLst>
  <pc:docChgLst>
    <pc:chgData name="Minara Begum" userId="S::m.begum@st-johns-pri.bham.sch.uk::c58cd04f-aedc-4c8f-b118-bcc0b27b0988" providerId="AD" clId="Web-{D29BAFBF-AA9B-4701-A886-A002707D5C91}"/>
    <pc:docChg chg="modSld">
      <pc:chgData name="Minara Begum" userId="S::m.begum@st-johns-pri.bham.sch.uk::c58cd04f-aedc-4c8f-b118-bcc0b27b0988" providerId="AD" clId="Web-{D29BAFBF-AA9B-4701-A886-A002707D5C91}" dt="2022-06-07T15:15:45.809" v="85" actId="1076"/>
      <pc:docMkLst>
        <pc:docMk/>
      </pc:docMkLst>
      <pc:sldChg chg="modSp">
        <pc:chgData name="Minara Begum" userId="S::m.begum@st-johns-pri.bham.sch.uk::c58cd04f-aedc-4c8f-b118-bcc0b27b0988" providerId="AD" clId="Web-{D29BAFBF-AA9B-4701-A886-A002707D5C91}" dt="2022-06-07T15:15:45.809" v="85" actId="1076"/>
        <pc:sldMkLst>
          <pc:docMk/>
          <pc:sldMk cId="272721645" sldId="261"/>
        </pc:sldMkLst>
        <pc:spChg chg="mod">
          <ac:chgData name="Minara Begum" userId="S::m.begum@st-johns-pri.bham.sch.uk::c58cd04f-aedc-4c8f-b118-bcc0b27b0988" providerId="AD" clId="Web-{D29BAFBF-AA9B-4701-A886-A002707D5C91}" dt="2022-06-07T15:14:59.730" v="82" actId="1076"/>
          <ac:spMkLst>
            <pc:docMk/>
            <pc:sldMk cId="272721645" sldId="261"/>
            <ac:spMk id="2" creationId="{98F6726B-DD3A-58CB-E169-342C601B8474}"/>
          </ac:spMkLst>
        </pc:spChg>
        <pc:spChg chg="mod">
          <ac:chgData name="Minara Begum" userId="S::m.begum@st-johns-pri.bham.sch.uk::c58cd04f-aedc-4c8f-b118-bcc0b27b0988" providerId="AD" clId="Web-{D29BAFBF-AA9B-4701-A886-A002707D5C91}" dt="2022-06-07T15:15:42.512" v="84" actId="1076"/>
          <ac:spMkLst>
            <pc:docMk/>
            <pc:sldMk cId="272721645" sldId="261"/>
            <ac:spMk id="11" creationId="{00000000-0000-0000-0000-000000000000}"/>
          </ac:spMkLst>
        </pc:spChg>
        <pc:spChg chg="mod">
          <ac:chgData name="Minara Begum" userId="S::m.begum@st-johns-pri.bham.sch.uk::c58cd04f-aedc-4c8f-b118-bcc0b27b0988" providerId="AD" clId="Web-{D29BAFBF-AA9B-4701-A886-A002707D5C91}" dt="2022-06-07T15:08:52.144" v="27" actId="1076"/>
          <ac:spMkLst>
            <pc:docMk/>
            <pc:sldMk cId="272721645" sldId="261"/>
            <ac:spMk id="54" creationId="{BF03EE7F-67CD-4340-8574-F645F4D55176}"/>
          </ac:spMkLst>
        </pc:spChg>
        <pc:spChg chg="mod">
          <ac:chgData name="Minara Begum" userId="S::m.begum@st-johns-pri.bham.sch.uk::c58cd04f-aedc-4c8f-b118-bcc0b27b0988" providerId="AD" clId="Web-{D29BAFBF-AA9B-4701-A886-A002707D5C91}" dt="2022-06-07T15:15:45.809" v="85" actId="1076"/>
          <ac:spMkLst>
            <pc:docMk/>
            <pc:sldMk cId="272721645" sldId="261"/>
            <ac:spMk id="56" creationId="{B86B8F89-D36D-4193-9279-5C73B161E688}"/>
          </ac:spMkLst>
        </pc:spChg>
        <pc:spChg chg="mod">
          <ac:chgData name="Minara Begum" userId="S::m.begum@st-johns-pri.bham.sch.uk::c58cd04f-aedc-4c8f-b118-bcc0b27b0988" providerId="AD" clId="Web-{D29BAFBF-AA9B-4701-A886-A002707D5C91}" dt="2022-06-07T15:15:37.715" v="83" actId="1076"/>
          <ac:spMkLst>
            <pc:docMk/>
            <pc:sldMk cId="272721645" sldId="261"/>
            <ac:spMk id="57" creationId="{86C74C3D-70A7-4E33-A839-696DEDE62414}"/>
          </ac:spMkLst>
        </pc:spChg>
        <pc:picChg chg="mod">
          <ac:chgData name="Minara Begum" userId="S::m.begum@st-johns-pri.bham.sch.uk::c58cd04f-aedc-4c8f-b118-bcc0b27b0988" providerId="AD" clId="Web-{D29BAFBF-AA9B-4701-A886-A002707D5C91}" dt="2022-06-07T15:14:50.449" v="81" actId="1076"/>
          <ac:picMkLst>
            <pc:docMk/>
            <pc:sldMk cId="272721645" sldId="261"/>
            <ac:picMk id="27" creationId="{19878786-DAA2-466B-8C5E-1079CA87D2F3}"/>
          </ac:picMkLst>
        </pc:picChg>
      </pc:sldChg>
      <pc:sldChg chg="modSp">
        <pc:chgData name="Minara Begum" userId="S::m.begum@st-johns-pri.bham.sch.uk::c58cd04f-aedc-4c8f-b118-bcc0b27b0988" providerId="AD" clId="Web-{D29BAFBF-AA9B-4701-A886-A002707D5C91}" dt="2022-06-07T15:14:37.417" v="79" actId="20577"/>
        <pc:sldMkLst>
          <pc:docMk/>
          <pc:sldMk cId="685183989" sldId="262"/>
        </pc:sldMkLst>
        <pc:spChg chg="mod">
          <ac:chgData name="Minara Begum" userId="S::m.begum@st-johns-pri.bham.sch.uk::c58cd04f-aedc-4c8f-b118-bcc0b27b0988" providerId="AD" clId="Web-{D29BAFBF-AA9B-4701-A886-A002707D5C91}" dt="2022-06-07T15:12:46.430" v="54" actId="1076"/>
          <ac:spMkLst>
            <pc:docMk/>
            <pc:sldMk cId="685183989" sldId="262"/>
            <ac:spMk id="53" creationId="{1EF07AA8-9F6D-4861-99ED-0BA724ABB6FC}"/>
          </ac:spMkLst>
        </pc:spChg>
        <pc:spChg chg="mod">
          <ac:chgData name="Minara Begum" userId="S::m.begum@st-johns-pri.bham.sch.uk::c58cd04f-aedc-4c8f-b118-bcc0b27b0988" providerId="AD" clId="Web-{D29BAFBF-AA9B-4701-A886-A002707D5C91}" dt="2022-06-07T15:11:54.679" v="45" actId="1076"/>
          <ac:spMkLst>
            <pc:docMk/>
            <pc:sldMk cId="685183989" sldId="262"/>
            <ac:spMk id="54" creationId="{BF03EE7F-67CD-4340-8574-F645F4D55176}"/>
          </ac:spMkLst>
        </pc:spChg>
        <pc:spChg chg="mod">
          <ac:chgData name="Minara Begum" userId="S::m.begum@st-johns-pri.bham.sch.uk::c58cd04f-aedc-4c8f-b118-bcc0b27b0988" providerId="AD" clId="Web-{D29BAFBF-AA9B-4701-A886-A002707D5C91}" dt="2022-06-07T15:14:37.417" v="79" actId="20577"/>
          <ac:spMkLst>
            <pc:docMk/>
            <pc:sldMk cId="685183989" sldId="262"/>
            <ac:spMk id="56" creationId="{B86B8F89-D36D-4193-9279-5C73B161E688}"/>
          </ac:spMkLst>
        </pc:spChg>
        <pc:spChg chg="mod">
          <ac:chgData name="Minara Begum" userId="S::m.begum@st-johns-pri.bham.sch.uk::c58cd04f-aedc-4c8f-b118-bcc0b27b0988" providerId="AD" clId="Web-{D29BAFBF-AA9B-4701-A886-A002707D5C91}" dt="2022-06-07T15:12:15.336" v="49" actId="1076"/>
          <ac:spMkLst>
            <pc:docMk/>
            <pc:sldMk cId="685183989" sldId="262"/>
            <ac:spMk id="57" creationId="{86C74C3D-70A7-4E33-A839-696DEDE62414}"/>
          </ac:spMkLst>
        </pc:spChg>
        <pc:picChg chg="mod">
          <ac:chgData name="Minara Begum" userId="S::m.begum@st-johns-pri.bham.sch.uk::c58cd04f-aedc-4c8f-b118-bcc0b27b0988" providerId="AD" clId="Web-{D29BAFBF-AA9B-4701-A886-A002707D5C91}" dt="2022-06-07T15:12:51.024" v="55" actId="1076"/>
          <ac:picMkLst>
            <pc:docMk/>
            <pc:sldMk cId="685183989" sldId="262"/>
            <ac:picMk id="27" creationId="{19878786-DAA2-466B-8C5E-1079CA87D2F3}"/>
          </ac:picMkLst>
        </pc:picChg>
      </pc:sldChg>
    </pc:docChg>
  </pc:docChgLst>
  <pc:docChgLst>
    <pc:chgData name="Mrs Z BATA (st-johns-pri)" userId="S::z.bata@st-johns-pri.bham.sch.uk::9d95ad50-b989-4b70-9771-3a4860e14799" providerId="AD" clId="Web-{DB39D7CA-F04D-4131-85DD-ED31BC961DA0}"/>
    <pc:docChg chg="modSld">
      <pc:chgData name="Mrs Z BATA (st-johns-pri)" userId="S::z.bata@st-johns-pri.bham.sch.uk::9d95ad50-b989-4b70-9771-3a4860e14799" providerId="AD" clId="Web-{DB39D7CA-F04D-4131-85DD-ED31BC961DA0}" dt="2022-06-07T15:04:56.024" v="8" actId="20577"/>
      <pc:docMkLst>
        <pc:docMk/>
      </pc:docMkLst>
      <pc:sldChg chg="modSp">
        <pc:chgData name="Mrs Z BATA (st-johns-pri)" userId="S::z.bata@st-johns-pri.bham.sch.uk::9d95ad50-b989-4b70-9771-3a4860e14799" providerId="AD" clId="Web-{DB39D7CA-F04D-4131-85DD-ED31BC961DA0}" dt="2022-06-07T15:04:56.024" v="8" actId="20577"/>
        <pc:sldMkLst>
          <pc:docMk/>
          <pc:sldMk cId="272721645" sldId="261"/>
        </pc:sldMkLst>
        <pc:spChg chg="mod">
          <ac:chgData name="Mrs Z BATA (st-johns-pri)" userId="S::z.bata@st-johns-pri.bham.sch.uk::9d95ad50-b989-4b70-9771-3a4860e14799" providerId="AD" clId="Web-{DB39D7CA-F04D-4131-85DD-ED31BC961DA0}" dt="2022-06-07T15:04:56.024" v="8" actId="20577"/>
          <ac:spMkLst>
            <pc:docMk/>
            <pc:sldMk cId="272721645" sldId="261"/>
            <ac:spMk id="2" creationId="{98F6726B-DD3A-58CB-E169-342C601B8474}"/>
          </ac:spMkLst>
        </pc:spChg>
      </pc:sldChg>
    </pc:docChg>
  </pc:docChgLst>
  <pc:docChgLst>
    <pc:chgData name="Mrs Z BATA (st-johns-pri)" userId="S::z.bata@st-johns-pri.bham.sch.uk::9d95ad50-b989-4b70-9771-3a4860e14799" providerId="AD" clId="Web-{22094282-0BFF-43D5-8102-0284AF79B1C1}"/>
    <pc:docChg chg="modSld">
      <pc:chgData name="Mrs Z BATA (st-johns-pri)" userId="S::z.bata@st-johns-pri.bham.sch.uk::9d95ad50-b989-4b70-9771-3a4860e14799" providerId="AD" clId="Web-{22094282-0BFF-43D5-8102-0284AF79B1C1}" dt="2022-06-07T15:31:30.013" v="230" actId="20577"/>
      <pc:docMkLst>
        <pc:docMk/>
      </pc:docMkLst>
      <pc:sldChg chg="modSp">
        <pc:chgData name="Mrs Z BATA (st-johns-pri)" userId="S::z.bata@st-johns-pri.bham.sch.uk::9d95ad50-b989-4b70-9771-3a4860e14799" providerId="AD" clId="Web-{22094282-0BFF-43D5-8102-0284AF79B1C1}" dt="2022-06-07T15:28:59.062" v="215" actId="20577"/>
        <pc:sldMkLst>
          <pc:docMk/>
          <pc:sldMk cId="272721645" sldId="261"/>
        </pc:sldMkLst>
        <pc:spChg chg="mod">
          <ac:chgData name="Mrs Z BATA (st-johns-pri)" userId="S::z.bata@st-johns-pri.bham.sch.uk::9d95ad50-b989-4b70-9771-3a4860e14799" providerId="AD" clId="Web-{22094282-0BFF-43D5-8102-0284AF79B1C1}" dt="2022-06-07T15:26:30.237" v="150" actId="20577"/>
          <ac:spMkLst>
            <pc:docMk/>
            <pc:sldMk cId="272721645" sldId="261"/>
            <ac:spMk id="2" creationId="{98F6726B-DD3A-58CB-E169-342C601B8474}"/>
          </ac:spMkLst>
        </pc:spChg>
        <pc:spChg chg="mod">
          <ac:chgData name="Mrs Z BATA (st-johns-pri)" userId="S::z.bata@st-johns-pri.bham.sch.uk::9d95ad50-b989-4b70-9771-3a4860e14799" providerId="AD" clId="Web-{22094282-0BFF-43D5-8102-0284AF79B1C1}" dt="2022-06-07T15:28:59.062" v="215" actId="20577"/>
          <ac:spMkLst>
            <pc:docMk/>
            <pc:sldMk cId="272721645" sldId="261"/>
            <ac:spMk id="11" creationId="{00000000-0000-0000-0000-000000000000}"/>
          </ac:spMkLst>
        </pc:spChg>
        <pc:spChg chg="mod">
          <ac:chgData name="Mrs Z BATA (st-johns-pri)" userId="S::z.bata@st-johns-pri.bham.sch.uk::9d95ad50-b989-4b70-9771-3a4860e14799" providerId="AD" clId="Web-{22094282-0BFF-43D5-8102-0284AF79B1C1}" dt="2022-06-07T15:28:19.290" v="201" actId="20577"/>
          <ac:spMkLst>
            <pc:docMk/>
            <pc:sldMk cId="272721645" sldId="261"/>
            <ac:spMk id="54" creationId="{BF03EE7F-67CD-4340-8574-F645F4D55176}"/>
          </ac:spMkLst>
        </pc:spChg>
        <pc:spChg chg="mod">
          <ac:chgData name="Mrs Z BATA (st-johns-pri)" userId="S::z.bata@st-johns-pri.bham.sch.uk::9d95ad50-b989-4b70-9771-3a4860e14799" providerId="AD" clId="Web-{22094282-0BFF-43D5-8102-0284AF79B1C1}" dt="2022-06-07T15:21:52.953" v="117" actId="20577"/>
          <ac:spMkLst>
            <pc:docMk/>
            <pc:sldMk cId="272721645" sldId="261"/>
            <ac:spMk id="56" creationId="{B86B8F89-D36D-4193-9279-5C73B161E688}"/>
          </ac:spMkLst>
        </pc:spChg>
      </pc:sldChg>
      <pc:sldChg chg="modSp">
        <pc:chgData name="Mrs Z BATA (st-johns-pri)" userId="S::z.bata@st-johns-pri.bham.sch.uk::9d95ad50-b989-4b70-9771-3a4860e14799" providerId="AD" clId="Web-{22094282-0BFF-43D5-8102-0284AF79B1C1}" dt="2022-06-07T15:31:30.013" v="230" actId="20577"/>
        <pc:sldMkLst>
          <pc:docMk/>
          <pc:sldMk cId="685183989" sldId="262"/>
        </pc:sldMkLst>
        <pc:spChg chg="mod">
          <ac:chgData name="Mrs Z BATA (st-johns-pri)" userId="S::z.bata@st-johns-pri.bham.sch.uk::9d95ad50-b989-4b70-9771-3a4860e14799" providerId="AD" clId="Web-{22094282-0BFF-43D5-8102-0284AF79B1C1}" dt="2022-06-07T15:31:30.013" v="230" actId="20577"/>
          <ac:spMkLst>
            <pc:docMk/>
            <pc:sldMk cId="685183989" sldId="262"/>
            <ac:spMk id="53" creationId="{1EF07AA8-9F6D-4861-99ED-0BA724ABB6FC}"/>
          </ac:spMkLst>
        </pc:spChg>
        <pc:spChg chg="mod">
          <ac:chgData name="Mrs Z BATA (st-johns-pri)" userId="S::z.bata@st-johns-pri.bham.sch.uk::9d95ad50-b989-4b70-9771-3a4860e14799" providerId="AD" clId="Web-{22094282-0BFF-43D5-8102-0284AF79B1C1}" dt="2022-06-07T15:31:05.590" v="228" actId="20577"/>
          <ac:spMkLst>
            <pc:docMk/>
            <pc:sldMk cId="685183989" sldId="262"/>
            <ac:spMk id="56" creationId="{B86B8F89-D36D-4193-9279-5C73B161E688}"/>
          </ac:spMkLst>
        </pc:spChg>
      </pc:sldChg>
    </pc:docChg>
  </pc:docChgLst>
  <pc:docChgLst>
    <pc:chgData name="Miss L Forrest (st-johns-pri)" userId="S::l.forrest@st-johns-pri.bham.sch.uk::19aecdd5-fc98-4790-a5be-94a49260f816" providerId="AD" clId="Web-{94EB2344-CF44-4CE8-B7A9-84A270F6C4D8}"/>
    <pc:docChg chg="modSld">
      <pc:chgData name="Miss L Forrest (st-johns-pri)" userId="S::l.forrest@st-johns-pri.bham.sch.uk::19aecdd5-fc98-4790-a5be-94a49260f816" providerId="AD" clId="Web-{94EB2344-CF44-4CE8-B7A9-84A270F6C4D8}" dt="2022-06-25T10:37:19.856" v="150" actId="1076"/>
      <pc:docMkLst>
        <pc:docMk/>
      </pc:docMkLst>
      <pc:sldChg chg="modSp">
        <pc:chgData name="Miss L Forrest (st-johns-pri)" userId="S::l.forrest@st-johns-pri.bham.sch.uk::19aecdd5-fc98-4790-a5be-94a49260f816" providerId="AD" clId="Web-{94EB2344-CF44-4CE8-B7A9-84A270F6C4D8}" dt="2022-06-25T10:34:21.663" v="115" actId="20577"/>
        <pc:sldMkLst>
          <pc:docMk/>
          <pc:sldMk cId="272721645" sldId="261"/>
        </pc:sldMkLst>
        <pc:spChg chg="mod">
          <ac:chgData name="Miss L Forrest (st-johns-pri)" userId="S::l.forrest@st-johns-pri.bham.sch.uk::19aecdd5-fc98-4790-a5be-94a49260f816" providerId="AD" clId="Web-{94EB2344-CF44-4CE8-B7A9-84A270F6C4D8}" dt="2022-06-25T10:34:10.006" v="114" actId="20577"/>
          <ac:spMkLst>
            <pc:docMk/>
            <pc:sldMk cId="272721645" sldId="261"/>
            <ac:spMk id="2" creationId="{98F6726B-DD3A-58CB-E169-342C601B8474}"/>
          </ac:spMkLst>
        </pc:spChg>
        <pc:spChg chg="mod">
          <ac:chgData name="Miss L Forrest (st-johns-pri)" userId="S::l.forrest@st-johns-pri.bham.sch.uk::19aecdd5-fc98-4790-a5be-94a49260f816" providerId="AD" clId="Web-{94EB2344-CF44-4CE8-B7A9-84A270F6C4D8}" dt="2022-06-25T10:31:10.970" v="48" actId="1076"/>
          <ac:spMkLst>
            <pc:docMk/>
            <pc:sldMk cId="272721645" sldId="261"/>
            <ac:spMk id="5" creationId="{83B03289-BDCD-BDD4-59AB-39123E1CF1F2}"/>
          </ac:spMkLst>
        </pc:spChg>
        <pc:spChg chg="mod">
          <ac:chgData name="Miss L Forrest (st-johns-pri)" userId="S::l.forrest@st-johns-pri.bham.sch.uk::19aecdd5-fc98-4790-a5be-94a49260f816" providerId="AD" clId="Web-{94EB2344-CF44-4CE8-B7A9-84A270F6C4D8}" dt="2022-06-25T10:32:20.113" v="92" actId="20577"/>
          <ac:spMkLst>
            <pc:docMk/>
            <pc:sldMk cId="272721645" sldId="261"/>
            <ac:spMk id="11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94EB2344-CF44-4CE8-B7A9-84A270F6C4D8}" dt="2022-06-25T10:29:39.030" v="14" actId="20577"/>
          <ac:spMkLst>
            <pc:docMk/>
            <pc:sldMk cId="272721645" sldId="261"/>
            <ac:spMk id="20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94EB2344-CF44-4CE8-B7A9-84A270F6C4D8}" dt="2022-06-25T10:33:18.177" v="101" actId="20577"/>
          <ac:spMkLst>
            <pc:docMk/>
            <pc:sldMk cId="272721645" sldId="261"/>
            <ac:spMk id="53" creationId="{1EF07AA8-9F6D-4861-99ED-0BA724ABB6FC}"/>
          </ac:spMkLst>
        </pc:spChg>
        <pc:spChg chg="mod">
          <ac:chgData name="Miss L Forrest (st-johns-pri)" userId="S::l.forrest@st-johns-pri.bham.sch.uk::19aecdd5-fc98-4790-a5be-94a49260f816" providerId="AD" clId="Web-{94EB2344-CF44-4CE8-B7A9-84A270F6C4D8}" dt="2022-06-25T10:31:19.455" v="51" actId="20577"/>
          <ac:spMkLst>
            <pc:docMk/>
            <pc:sldMk cId="272721645" sldId="261"/>
            <ac:spMk id="54" creationId="{BF03EE7F-67CD-4340-8574-F645F4D55176}"/>
          </ac:spMkLst>
        </pc:spChg>
        <pc:spChg chg="mod">
          <ac:chgData name="Miss L Forrest (st-johns-pri)" userId="S::l.forrest@st-johns-pri.bham.sch.uk::19aecdd5-fc98-4790-a5be-94a49260f816" providerId="AD" clId="Web-{94EB2344-CF44-4CE8-B7A9-84A270F6C4D8}" dt="2022-06-25T10:34:21.663" v="115" actId="20577"/>
          <ac:spMkLst>
            <pc:docMk/>
            <pc:sldMk cId="272721645" sldId="261"/>
            <ac:spMk id="56" creationId="{B86B8F89-D36D-4193-9279-5C73B161E688}"/>
          </ac:spMkLst>
        </pc:spChg>
        <pc:picChg chg="mod">
          <ac:chgData name="Miss L Forrest (st-johns-pri)" userId="S::l.forrest@st-johns-pri.bham.sch.uk::19aecdd5-fc98-4790-a5be-94a49260f816" providerId="AD" clId="Web-{94EB2344-CF44-4CE8-B7A9-84A270F6C4D8}" dt="2022-06-25T10:31:06.204" v="47" actId="1076"/>
          <ac:picMkLst>
            <pc:docMk/>
            <pc:sldMk cId="272721645" sldId="261"/>
            <ac:picMk id="27" creationId="{19878786-DAA2-466B-8C5E-1079CA87D2F3}"/>
          </ac:picMkLst>
        </pc:picChg>
      </pc:sldChg>
      <pc:sldChg chg="addSp modSp">
        <pc:chgData name="Miss L Forrest (st-johns-pri)" userId="S::l.forrest@st-johns-pri.bham.sch.uk::19aecdd5-fc98-4790-a5be-94a49260f816" providerId="AD" clId="Web-{94EB2344-CF44-4CE8-B7A9-84A270F6C4D8}" dt="2022-06-25T10:37:19.856" v="150" actId="1076"/>
        <pc:sldMkLst>
          <pc:docMk/>
          <pc:sldMk cId="685183989" sldId="262"/>
        </pc:sldMkLst>
        <pc:spChg chg="add mod">
          <ac:chgData name="Miss L Forrest (st-johns-pri)" userId="S::l.forrest@st-johns-pri.bham.sch.uk::19aecdd5-fc98-4790-a5be-94a49260f816" providerId="AD" clId="Web-{94EB2344-CF44-4CE8-B7A9-84A270F6C4D8}" dt="2022-06-25T10:37:19.856" v="150" actId="1076"/>
          <ac:spMkLst>
            <pc:docMk/>
            <pc:sldMk cId="685183989" sldId="262"/>
            <ac:spMk id="5" creationId="{1F374256-00C8-839F-FB4A-64DF70515C78}"/>
          </ac:spMkLst>
        </pc:spChg>
        <pc:spChg chg="mod">
          <ac:chgData name="Miss L Forrest (st-johns-pri)" userId="S::l.forrest@st-johns-pri.bham.sch.uk::19aecdd5-fc98-4790-a5be-94a49260f816" providerId="AD" clId="Web-{94EB2344-CF44-4CE8-B7A9-84A270F6C4D8}" dt="2022-06-25T10:36:53.230" v="147" actId="1076"/>
          <ac:spMkLst>
            <pc:docMk/>
            <pc:sldMk cId="685183989" sldId="262"/>
            <ac:spMk id="53" creationId="{1EF07AA8-9F6D-4861-99ED-0BA724ABB6FC}"/>
          </ac:spMkLst>
        </pc:spChg>
        <pc:spChg chg="mod">
          <ac:chgData name="Miss L Forrest (st-johns-pri)" userId="S::l.forrest@st-johns-pri.bham.sch.uk::19aecdd5-fc98-4790-a5be-94a49260f816" providerId="AD" clId="Web-{94EB2344-CF44-4CE8-B7A9-84A270F6C4D8}" dt="2022-06-25T10:36:49.589" v="146" actId="1076"/>
          <ac:spMkLst>
            <pc:docMk/>
            <pc:sldMk cId="685183989" sldId="262"/>
            <ac:spMk id="54" creationId="{BF03EE7F-67CD-4340-8574-F645F4D55176}"/>
          </ac:spMkLst>
        </pc:spChg>
        <pc:spChg chg="mod">
          <ac:chgData name="Miss L Forrest (st-johns-pri)" userId="S::l.forrest@st-johns-pri.bham.sch.uk::19aecdd5-fc98-4790-a5be-94a49260f816" providerId="AD" clId="Web-{94EB2344-CF44-4CE8-B7A9-84A270F6C4D8}" dt="2022-06-25T10:37:04.480" v="149" actId="20577"/>
          <ac:spMkLst>
            <pc:docMk/>
            <pc:sldMk cId="685183989" sldId="262"/>
            <ac:spMk id="56" creationId="{B86B8F89-D36D-4193-9279-5C73B161E688}"/>
          </ac:spMkLst>
        </pc:spChg>
        <pc:spChg chg="mod">
          <ac:chgData name="Miss L Forrest (st-johns-pri)" userId="S::l.forrest@st-johns-pri.bham.sch.uk::19aecdd5-fc98-4790-a5be-94a49260f816" providerId="AD" clId="Web-{94EB2344-CF44-4CE8-B7A9-84A270F6C4D8}" dt="2022-06-25T10:36:46.214" v="145" actId="1076"/>
          <ac:spMkLst>
            <pc:docMk/>
            <pc:sldMk cId="685183989" sldId="262"/>
            <ac:spMk id="57" creationId="{86C74C3D-70A7-4E33-A839-696DEDE62414}"/>
          </ac:spMkLst>
        </pc:spChg>
        <pc:picChg chg="mod">
          <ac:chgData name="Miss L Forrest (st-johns-pri)" userId="S::l.forrest@st-johns-pri.bham.sch.uk::19aecdd5-fc98-4790-a5be-94a49260f816" providerId="AD" clId="Web-{94EB2344-CF44-4CE8-B7A9-84A270F6C4D8}" dt="2022-06-25T10:36:24.651" v="141" actId="1076"/>
          <ac:picMkLst>
            <pc:docMk/>
            <pc:sldMk cId="685183989" sldId="262"/>
            <ac:picMk id="27" creationId="{19878786-DAA2-466B-8C5E-1079CA87D2F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25/06/2022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3715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25/06/2022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6186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25/06/2022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3960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25/06/2022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9574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25/06/2022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3006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25/06/2022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4978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25/06/2022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1174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25/06/2022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7643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25/06/2022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4134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25/06/2022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1610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25/06/2022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9412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A2ADE-BC76-427D-A0A3-DA03F3CFE287}" type="datetimeFigureOut">
              <a:rPr lang="en-GB" smtClean="0"/>
              <a:t>25/06/2022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DD34A2-3BAA-448E-B02B-CD36BBF3826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6103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711" y="148595"/>
            <a:ext cx="9875659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tabLst>
                <a:tab pos="6096000" algn="l"/>
              </a:tabLst>
            </a:pPr>
            <a:r>
              <a:rPr lang="en-GB" sz="2000" b="1" dirty="0"/>
              <a:t>Engaging SEN Learning in DT    Lower School Y1 – Y3</a:t>
            </a:r>
          </a:p>
        </p:txBody>
      </p:sp>
      <p:sp>
        <p:nvSpPr>
          <p:cNvPr id="9" name="Rectangle 8"/>
          <p:cNvSpPr/>
          <p:nvPr/>
        </p:nvSpPr>
        <p:spPr>
          <a:xfrm>
            <a:off x="7026566" y="1459039"/>
            <a:ext cx="2718409" cy="246221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923574" y="4517006"/>
            <a:ext cx="4574555" cy="154779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91440" tIns="45720" rIns="91440" bIns="45720" rtlCol="0" anchor="t"/>
          <a:lstStyle/>
          <a:p>
            <a:r>
              <a:rPr lang="en-GB" sz="1050" b="1" u="sng" dirty="0">
                <a:ea typeface="+mn-lt"/>
                <a:cs typeface="+mn-lt"/>
              </a:rPr>
              <a:t>Design, Make and Evaluate Assignment (DMEA)</a:t>
            </a:r>
            <a:endParaRPr lang="en-GB" b="1" u="sng" dirty="0">
              <a:cs typeface="Calibri" panose="020F0502020204030204"/>
            </a:endParaRPr>
          </a:p>
          <a:p>
            <a:r>
              <a:rPr lang="en-US" dirty="0">
                <a:ea typeface="+mn-lt"/>
                <a:cs typeface="+mn-lt"/>
              </a:rPr>
              <a:t> </a:t>
            </a:r>
            <a:r>
              <a:rPr lang="en-US" sz="1000" dirty="0">
                <a:ea typeface="+mn-lt"/>
                <a:cs typeface="+mn-lt"/>
              </a:rPr>
              <a:t>Discuss with the children what  they will be designing, making and evaluating 1:1 or    in a small group.</a:t>
            </a:r>
          </a:p>
          <a:p>
            <a:pPr marL="171450" indent="-171450">
              <a:buFont typeface="Arial"/>
              <a:buChar char="•"/>
            </a:pPr>
            <a:r>
              <a:rPr lang="en-US" sz="1000" dirty="0">
                <a:ea typeface="+mn-lt"/>
                <a:cs typeface="+mn-lt"/>
              </a:rPr>
              <a:t>Encourage the children to develop their ideas through talking, drawing and making mock-ups of their ideas with construction kits and other materials.</a:t>
            </a:r>
            <a:endParaRPr lang="en-US" dirty="0">
              <a:cs typeface="Calibri" panose="020F050202020403020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ea typeface="+mn-lt"/>
                <a:cs typeface="+mn-lt"/>
              </a:rPr>
              <a:t>.Use ICT to help design</a:t>
            </a:r>
            <a:endParaRPr lang="en-US" sz="1000" dirty="0">
              <a:cs typeface="Calibri"/>
            </a:endParaRPr>
          </a:p>
        </p:txBody>
      </p:sp>
      <p:pic>
        <p:nvPicPr>
          <p:cNvPr id="29" name="Picture 2" descr="Greet TS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96" y="244473"/>
            <a:ext cx="747612" cy="299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330739" y="1056649"/>
            <a:ext cx="4505807" cy="1100235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 dirty="0"/>
          </a:p>
        </p:txBody>
      </p:sp>
      <p:sp>
        <p:nvSpPr>
          <p:cNvPr id="20" name="TextBox 19"/>
          <p:cNvSpPr txBox="1"/>
          <p:nvPr/>
        </p:nvSpPr>
        <p:spPr>
          <a:xfrm>
            <a:off x="339213" y="1096602"/>
            <a:ext cx="4560057" cy="90024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b="1" u="sng" dirty="0"/>
              <a:t>Cognition and Learning</a:t>
            </a:r>
          </a:p>
          <a:p>
            <a:r>
              <a:rPr lang="en-GB" sz="1050" dirty="0"/>
              <a:t>•  High quality visuals in the classroom and within a lesson.</a:t>
            </a:r>
            <a:endParaRPr lang="en-GB" sz="1050" dirty="0">
              <a:cs typeface="Calibri"/>
            </a:endParaRPr>
          </a:p>
          <a:p>
            <a:r>
              <a:rPr lang="en-GB" sz="1050" dirty="0"/>
              <a:t>•  Pre-teaching vocabulary</a:t>
            </a:r>
            <a:endParaRPr lang="en-GB" sz="1050" dirty="0">
              <a:cs typeface="Calibri"/>
            </a:endParaRPr>
          </a:p>
          <a:p>
            <a:r>
              <a:rPr lang="en-GB" sz="1050" dirty="0"/>
              <a:t>•  Task slicing to help with engaging in content and structure of a lesson</a:t>
            </a:r>
          </a:p>
          <a:p>
            <a:r>
              <a:rPr lang="en-GB" sz="1050" dirty="0"/>
              <a:t>•  Use of memory aids e.g. talking pegs, mind maps, lists, cue cards.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E38B473-FC5D-4412-B53D-8E6E8BAB45DA}"/>
              </a:ext>
            </a:extLst>
          </p:cNvPr>
          <p:cNvSpPr txBox="1"/>
          <p:nvPr/>
        </p:nvSpPr>
        <p:spPr>
          <a:xfrm>
            <a:off x="4925289" y="1100204"/>
            <a:ext cx="489103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u="sng" dirty="0"/>
              <a:t>Communication and Interaction</a:t>
            </a:r>
          </a:p>
          <a:p>
            <a:r>
              <a:rPr lang="en-GB" sz="1050" dirty="0"/>
              <a:t>•  Carefully considered of pairings of all children. SEN children to work alongside other  </a:t>
            </a:r>
          </a:p>
          <a:p>
            <a:r>
              <a:rPr lang="en-GB" sz="1050" dirty="0"/>
              <a:t>    children to promote engagement in learning.</a:t>
            </a:r>
          </a:p>
          <a:p>
            <a:r>
              <a:rPr lang="en-GB" sz="1050" dirty="0"/>
              <a:t>•  Use of Kagan techniques to promote purposeful cooperative learning.</a:t>
            </a:r>
          </a:p>
          <a:p>
            <a:r>
              <a:rPr lang="en-GB" sz="1050" dirty="0"/>
              <a:t>•  Thought given to communication styles for SEN children e.g. actions, symbols.</a:t>
            </a:r>
          </a:p>
          <a:p>
            <a:r>
              <a:rPr lang="en-GB" sz="1050" dirty="0"/>
              <a:t>•  Extra time and support given for processing and responding.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5FCEEA9-476E-4AC0-A71F-7A48D340B9E5}"/>
              </a:ext>
            </a:extLst>
          </p:cNvPr>
          <p:cNvSpPr/>
          <p:nvPr/>
        </p:nvSpPr>
        <p:spPr>
          <a:xfrm>
            <a:off x="4935607" y="1063365"/>
            <a:ext cx="4727699" cy="1100235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34C03B1-324E-4E79-9719-33F2FCDEFB89}"/>
              </a:ext>
            </a:extLst>
          </p:cNvPr>
          <p:cNvSpPr txBox="1"/>
          <p:nvPr/>
        </p:nvSpPr>
        <p:spPr>
          <a:xfrm>
            <a:off x="327327" y="2243287"/>
            <a:ext cx="6614237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u="sng" dirty="0"/>
              <a:t>Physical/Sensory</a:t>
            </a:r>
          </a:p>
          <a:p>
            <a:r>
              <a:rPr lang="en-GB" sz="1050" dirty="0"/>
              <a:t>•  Use of ICT– computers/IPADS, bee bots, talking pegs to record children’s learning or teacher given information.</a:t>
            </a:r>
          </a:p>
          <a:p>
            <a:r>
              <a:rPr lang="en-GB" sz="1050" dirty="0"/>
              <a:t>•  Differentiated tasks/modified resources and use of multisensory approaches:  visual, tactile, auditory and  </a:t>
            </a:r>
          </a:p>
          <a:p>
            <a:r>
              <a:rPr lang="en-GB" sz="1050" dirty="0"/>
              <a:t>    kinaesthetic.</a:t>
            </a:r>
          </a:p>
          <a:p>
            <a:r>
              <a:rPr lang="en-GB" sz="1050" dirty="0"/>
              <a:t>•  Thought given to lighting, environment and seating for SEN children, according to individual needs.</a:t>
            </a:r>
          </a:p>
          <a:p>
            <a:r>
              <a:rPr lang="en-GB" sz="1050" dirty="0"/>
              <a:t>•  Thought given to text size and style (for children with visual needs/dyslexia).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861A8F37-EF62-4063-AD3E-C84FA9F27111}"/>
              </a:ext>
            </a:extLst>
          </p:cNvPr>
          <p:cNvSpPr/>
          <p:nvPr/>
        </p:nvSpPr>
        <p:spPr>
          <a:xfrm>
            <a:off x="327327" y="2230079"/>
            <a:ext cx="6365039" cy="1064911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1EF05E4-F772-4A41-87CF-55F6E9966156}"/>
              </a:ext>
            </a:extLst>
          </p:cNvPr>
          <p:cNvSpPr txBox="1"/>
          <p:nvPr/>
        </p:nvSpPr>
        <p:spPr>
          <a:xfrm>
            <a:off x="6849694" y="2323333"/>
            <a:ext cx="1899914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u="sng" dirty="0"/>
              <a:t>SociaL, Emotional and Mental Health</a:t>
            </a:r>
          </a:p>
          <a:p>
            <a:r>
              <a:rPr lang="en-GB" sz="1050" dirty="0"/>
              <a:t> Self-Monitoring and Regulation – use of class  </a:t>
            </a:r>
          </a:p>
          <a:p>
            <a:r>
              <a:rPr lang="en-GB" sz="1050" dirty="0"/>
              <a:t>boards  </a:t>
            </a:r>
            <a:r>
              <a:rPr lang="en-GB" sz="1050" i="1" dirty="0">
                <a:solidFill>
                  <a:srgbClr val="FF0000"/>
                </a:solidFill>
              </a:rPr>
              <a:t>Zones of Regulation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BD29E5A0-1931-4972-8B12-C9EC44492AD2}"/>
              </a:ext>
            </a:extLst>
          </p:cNvPr>
          <p:cNvSpPr/>
          <p:nvPr/>
        </p:nvSpPr>
        <p:spPr>
          <a:xfrm>
            <a:off x="6822463" y="2258357"/>
            <a:ext cx="2817450" cy="1008353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EF07AA8-9F6D-4861-99ED-0BA724ABB6FC}"/>
              </a:ext>
            </a:extLst>
          </p:cNvPr>
          <p:cNvSpPr txBox="1"/>
          <p:nvPr/>
        </p:nvSpPr>
        <p:spPr>
          <a:xfrm>
            <a:off x="327327" y="4048244"/>
            <a:ext cx="4598472" cy="53091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 dirty="0"/>
          </a:p>
          <a:p>
            <a:r>
              <a:rPr lang="en-GB" sz="1050" dirty="0"/>
              <a:t>  </a:t>
            </a:r>
            <a:endParaRPr lang="en-GB" sz="1050" dirty="0">
              <a:cs typeface="Calibri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F03EE7F-67CD-4340-8574-F645F4D55176}"/>
              </a:ext>
            </a:extLst>
          </p:cNvPr>
          <p:cNvSpPr txBox="1"/>
          <p:nvPr/>
        </p:nvSpPr>
        <p:spPr>
          <a:xfrm>
            <a:off x="4923413" y="3679807"/>
            <a:ext cx="4763762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b="1" dirty="0">
                <a:ea typeface="+mn-lt"/>
                <a:cs typeface="+mn-lt"/>
              </a:rPr>
              <a:t>Focused Tasks (FTs)</a:t>
            </a:r>
            <a:endParaRPr lang="en-US" b="1" dirty="0"/>
          </a:p>
          <a:p>
            <a:pPr marL="171450" indent="-171450">
              <a:buFont typeface="Arial"/>
              <a:buChar char="•"/>
            </a:pPr>
            <a:r>
              <a:rPr lang="en-GB" sz="1050" dirty="0">
                <a:ea typeface="+mn-lt"/>
                <a:cs typeface="+mn-lt"/>
              </a:rPr>
              <a:t>Demonstrate measuring, marking out, cutting, shaping, joining and finishing techniques with a range of tools.</a:t>
            </a:r>
          </a:p>
          <a:p>
            <a:pPr marL="171450" indent="-171450">
              <a:buFont typeface="Arial"/>
              <a:buChar char="•"/>
            </a:pPr>
            <a:r>
              <a:rPr lang="en-GB" sz="1050" dirty="0">
                <a:cs typeface="Calibri" panose="020F0502020204030204"/>
              </a:rPr>
              <a:t>Specially adapted tools e.g. needles with bigger eyes.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3753803" y="665484"/>
            <a:ext cx="2398394" cy="32468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b="1" u="sng" dirty="0">
                <a:solidFill>
                  <a:srgbClr val="FF0000"/>
                </a:solidFill>
              </a:rPr>
              <a:t> Areas of Need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86B8F89-D36D-4193-9279-5C73B161E688}"/>
              </a:ext>
            </a:extLst>
          </p:cNvPr>
          <p:cNvSpPr txBox="1"/>
          <p:nvPr/>
        </p:nvSpPr>
        <p:spPr>
          <a:xfrm>
            <a:off x="294032" y="4844051"/>
            <a:ext cx="4631257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b="1" u="sng" dirty="0">
                <a:ea typeface="+mn-lt"/>
                <a:cs typeface="+mn-lt"/>
              </a:rPr>
              <a:t>Investigative and Evaluative Activities</a:t>
            </a:r>
            <a:endParaRPr lang="en-US" b="1" u="sng" dirty="0"/>
          </a:p>
          <a:p>
            <a:pPr algn="l" rtl="0"/>
            <a:r>
              <a:rPr lang="en-GB" sz="1050" b="0" i="0" u="none" strike="noStrike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•  Appropriate use of visuals, objects, written text, online resources and video to  </a:t>
            </a:r>
            <a:r>
              <a:rPr lang="en-US" sz="1050" b="0" i="0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​</a:t>
            </a:r>
          </a:p>
          <a:p>
            <a:pPr algn="l" rtl="0"/>
            <a:r>
              <a:rPr lang="en-GB" sz="1050" b="0" i="0" u="none" strike="noStrike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     inform children and encourage curiosity (multisensory).</a:t>
            </a:r>
            <a:r>
              <a:rPr lang="en-US" sz="1050" b="0" i="0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​</a:t>
            </a:r>
          </a:p>
          <a:p>
            <a:r>
              <a:rPr lang="en-GB" sz="1050" b="0" i="0" u="none" strike="noStrike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•  </a:t>
            </a:r>
            <a:r>
              <a:rPr lang="en-GB" sz="1050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Provide</a:t>
            </a:r>
            <a:r>
              <a:rPr lang="en-GB" sz="1050" b="0" i="0" u="none" strike="noStrike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 opportunities to </a:t>
            </a:r>
            <a:r>
              <a:rPr lang="en-GB" sz="1050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handle </a:t>
            </a:r>
            <a:endParaRPr lang="en-GB" sz="1050" dirty="0">
              <a:ea typeface="+mn-lt"/>
              <a:cs typeface="Segoe UI"/>
            </a:endParaRPr>
          </a:p>
          <a:p>
            <a:pPr marL="171450" indent="-171450">
              <a:buFont typeface="Arial"/>
              <a:buChar char="•"/>
            </a:pPr>
            <a:r>
              <a:rPr lang="en-GB" sz="1050" dirty="0">
                <a:ea typeface="+mn-lt"/>
                <a:cs typeface="+mn-lt"/>
              </a:rPr>
              <a:t>Go on a walk and/or look at photographs of the local area to explore structures such as playground equipment, street furniture, walls, towers and bridges-  Year 2 </a:t>
            </a:r>
            <a:r>
              <a:rPr lang="en-GB" sz="1050" i="1" dirty="0">
                <a:ea typeface="+mn-lt"/>
                <a:cs typeface="+mn-lt"/>
              </a:rPr>
              <a:t>Let's go engineering</a:t>
            </a:r>
            <a:endParaRPr lang="en-GB" i="1" dirty="0">
              <a:cs typeface="Calibri" panose="020F0502020204030204"/>
            </a:endParaRPr>
          </a:p>
          <a:p>
            <a:pPr marL="171450" indent="-171450">
              <a:buFont typeface="Arial"/>
              <a:buChar char="•"/>
            </a:pPr>
            <a:r>
              <a:rPr lang="en-GB" sz="1050" b="0" i="0" u="none" strike="noStrike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Fun experiences!</a:t>
            </a:r>
            <a:r>
              <a:rPr lang="en-GB" sz="1050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 </a:t>
            </a:r>
            <a:endParaRPr lang="en-GB" sz="1050" i="1" dirty="0">
              <a:cs typeface="Arial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6C74C3D-70A7-4E33-A839-696DEDE62414}"/>
              </a:ext>
            </a:extLst>
          </p:cNvPr>
          <p:cNvSpPr txBox="1"/>
          <p:nvPr/>
        </p:nvSpPr>
        <p:spPr>
          <a:xfrm>
            <a:off x="4799117" y="6604339"/>
            <a:ext cx="4775800" cy="25391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sz="1050" b="1" u="sng" dirty="0">
              <a:cs typeface="Calibri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19878786-DAA2-466B-8C5E-1079CA87D2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6789" y="3447529"/>
            <a:ext cx="740528" cy="5243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43A07E7-EC6F-49FF-B8E4-E6C9B1CA10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0555" y="1096089"/>
            <a:ext cx="501715" cy="5766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543D4C7-AB2E-405B-BBC9-3E36C29509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49608" y="2324331"/>
            <a:ext cx="829065" cy="60951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8F6726B-DD3A-58CB-E169-342C601B8474}"/>
              </a:ext>
            </a:extLst>
          </p:cNvPr>
          <p:cNvSpPr txBox="1"/>
          <p:nvPr/>
        </p:nvSpPr>
        <p:spPr>
          <a:xfrm>
            <a:off x="370136" y="3779212"/>
            <a:ext cx="4608549" cy="10618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b="1" u="sng" dirty="0">
                <a:ea typeface="+mn-lt"/>
                <a:cs typeface="+mn-lt"/>
              </a:rPr>
              <a:t>DT Terms/Vocabulary</a:t>
            </a:r>
            <a:endParaRPr lang="en-US" sz="1050" dirty="0">
              <a:ea typeface="+mn-lt"/>
              <a:cs typeface="+mn-lt"/>
            </a:endParaRPr>
          </a:p>
          <a:p>
            <a:r>
              <a:rPr lang="en-GB" sz="1050" dirty="0">
                <a:ea typeface="+mn-lt"/>
                <a:cs typeface="+mn-lt"/>
              </a:rPr>
              <a:t>•  Tier 2 and Tier 3 Vocabulary Displayed (with images and sound buttons to help  challenges with reading).</a:t>
            </a:r>
            <a:endParaRPr lang="en-US" sz="1050" dirty="0">
              <a:ea typeface="+mn-lt"/>
              <a:cs typeface="+mn-lt"/>
            </a:endParaRPr>
          </a:p>
          <a:p>
            <a:r>
              <a:rPr lang="en-GB" sz="1050" dirty="0">
                <a:ea typeface="+mn-lt"/>
                <a:cs typeface="+mn-lt"/>
              </a:rPr>
              <a:t>•  Actions for terms . Makaton </a:t>
            </a:r>
            <a:endParaRPr lang="en-US" sz="1050" dirty="0">
              <a:ea typeface="+mn-lt"/>
              <a:cs typeface="+mn-lt"/>
            </a:endParaRPr>
          </a:p>
          <a:p>
            <a:pPr marL="171450" indent="-171450">
              <a:buFont typeface="Arial"/>
              <a:buChar char="•"/>
            </a:pPr>
            <a:r>
              <a:rPr lang="en-GB" sz="1050" dirty="0">
                <a:ea typeface="+mn-lt"/>
                <a:cs typeface="+mn-lt"/>
              </a:rPr>
              <a:t>Class glossary with Tier 3 Words </a:t>
            </a:r>
            <a:endParaRPr lang="en-US" sz="1050" dirty="0">
              <a:ea typeface="+mn-lt"/>
              <a:cs typeface="+mn-lt"/>
            </a:endParaRPr>
          </a:p>
          <a:p>
            <a:endParaRPr lang="en-GB" sz="1050" dirty="0"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B03289-BDCD-BDD4-59AB-39123E1CF1F2}"/>
              </a:ext>
            </a:extLst>
          </p:cNvPr>
          <p:cNvSpPr txBox="1"/>
          <p:nvPr/>
        </p:nvSpPr>
        <p:spPr>
          <a:xfrm>
            <a:off x="4397663" y="3381669"/>
            <a:ext cx="27432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u="sng" dirty="0">
                <a:cs typeface="Calibri"/>
              </a:rPr>
              <a:t>DT Areas</a:t>
            </a:r>
          </a:p>
        </p:txBody>
      </p:sp>
    </p:spTree>
    <p:extLst>
      <p:ext uri="{BB962C8B-B14F-4D97-AF65-F5344CB8AC3E}">
        <p14:creationId xmlns:p14="http://schemas.microsoft.com/office/powerpoint/2010/main" val="2727216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711" y="148595"/>
            <a:ext cx="9875659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tabLst>
                <a:tab pos="6096000" algn="l"/>
              </a:tabLst>
            </a:pPr>
            <a:r>
              <a:rPr lang="en-GB" sz="2000" b="1" dirty="0"/>
              <a:t>Engaging SEN Learning in DT    Upper School Y4 – Y6</a:t>
            </a:r>
          </a:p>
        </p:txBody>
      </p:sp>
      <p:sp>
        <p:nvSpPr>
          <p:cNvPr id="9" name="Rectangle 8"/>
          <p:cNvSpPr/>
          <p:nvPr/>
        </p:nvSpPr>
        <p:spPr>
          <a:xfrm>
            <a:off x="7026566" y="1459039"/>
            <a:ext cx="2718409" cy="246221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en-GB" sz="1000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39213" y="3477914"/>
            <a:ext cx="9300700" cy="28608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91440" tIns="45720" rIns="91440" bIns="45720" rtlCol="0" anchor="t"/>
          <a:lstStyle/>
          <a:p>
            <a:pPr algn="ctr"/>
            <a:endParaRPr lang="en-GB" sz="1200" b="1" u="sng" dirty="0">
              <a:solidFill>
                <a:srgbClr val="FF0000"/>
              </a:solidFill>
            </a:endParaRPr>
          </a:p>
          <a:p>
            <a:pPr algn="ctr"/>
            <a:endParaRPr lang="en-GB" sz="1000" b="1" u="sng" dirty="0"/>
          </a:p>
          <a:p>
            <a:pPr algn="ctr"/>
            <a:endParaRPr lang="en-GB" sz="1000" b="1" u="sng" dirty="0"/>
          </a:p>
        </p:txBody>
      </p:sp>
      <p:pic>
        <p:nvPicPr>
          <p:cNvPr id="29" name="Picture 2" descr="Greet TS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96" y="244473"/>
            <a:ext cx="747612" cy="299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330739" y="1056649"/>
            <a:ext cx="4505807" cy="1100235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 dirty="0"/>
          </a:p>
        </p:txBody>
      </p:sp>
      <p:sp>
        <p:nvSpPr>
          <p:cNvPr id="20" name="TextBox 19"/>
          <p:cNvSpPr txBox="1"/>
          <p:nvPr/>
        </p:nvSpPr>
        <p:spPr>
          <a:xfrm>
            <a:off x="339213" y="1096602"/>
            <a:ext cx="4560057" cy="10618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b="1" u="sng" dirty="0"/>
              <a:t>Cognition and Learning</a:t>
            </a:r>
          </a:p>
          <a:p>
            <a:r>
              <a:rPr lang="en-GB" sz="1050" dirty="0"/>
              <a:t>•  High quality visuals in the classroom and within a lesson.</a:t>
            </a:r>
          </a:p>
          <a:p>
            <a:r>
              <a:rPr lang="en-GB" sz="1050" dirty="0"/>
              <a:t>•  Pre-teaching vocabulary</a:t>
            </a:r>
          </a:p>
          <a:p>
            <a:r>
              <a:rPr lang="en-GB" sz="1050" dirty="0"/>
              <a:t>•  Task slicing to help with engaging in content and structure of a lesson</a:t>
            </a:r>
          </a:p>
          <a:p>
            <a:r>
              <a:rPr lang="en-GB" sz="1050" dirty="0"/>
              <a:t>•  Use of memory aids e.g. talking pegs, mind maps, lists, cue cards.</a:t>
            </a:r>
          </a:p>
          <a:p>
            <a:r>
              <a:rPr lang="en-GB" sz="1050" dirty="0"/>
              <a:t>•  Use of visuals in Knowledge Organisers </a:t>
            </a:r>
            <a:endParaRPr lang="en-GB" sz="1050" dirty="0">
              <a:cs typeface="Calibri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E38B473-FC5D-4412-B53D-8E6E8BAB45DA}"/>
              </a:ext>
            </a:extLst>
          </p:cNvPr>
          <p:cNvSpPr txBox="1"/>
          <p:nvPr/>
        </p:nvSpPr>
        <p:spPr>
          <a:xfrm>
            <a:off x="4925289" y="1100204"/>
            <a:ext cx="489103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u="sng" dirty="0"/>
              <a:t>Communication and Interaction</a:t>
            </a:r>
          </a:p>
          <a:p>
            <a:r>
              <a:rPr lang="en-GB" sz="1050" dirty="0"/>
              <a:t>•  Carefully considered of pairings of all children. SEN children to work alongside other  </a:t>
            </a:r>
          </a:p>
          <a:p>
            <a:r>
              <a:rPr lang="en-GB" sz="1050" dirty="0"/>
              <a:t>    children to promote engagement in learning.</a:t>
            </a:r>
          </a:p>
          <a:p>
            <a:r>
              <a:rPr lang="en-GB" sz="1050" dirty="0"/>
              <a:t>•  Use of Kagan techniques to promote purposeful cooperative learning.</a:t>
            </a:r>
          </a:p>
          <a:p>
            <a:r>
              <a:rPr lang="en-GB" sz="1050" dirty="0"/>
              <a:t>•  Thought given to communication styles for SEN children e.g. actions, symbols.</a:t>
            </a:r>
          </a:p>
          <a:p>
            <a:r>
              <a:rPr lang="en-GB" sz="1050" dirty="0"/>
              <a:t>•  Extra time and support given for processing and responding.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5FCEEA9-476E-4AC0-A71F-7A48D340B9E5}"/>
              </a:ext>
            </a:extLst>
          </p:cNvPr>
          <p:cNvSpPr/>
          <p:nvPr/>
        </p:nvSpPr>
        <p:spPr>
          <a:xfrm>
            <a:off x="4935607" y="1063365"/>
            <a:ext cx="4727699" cy="1100235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34C03B1-324E-4E79-9719-33F2FCDEFB89}"/>
              </a:ext>
            </a:extLst>
          </p:cNvPr>
          <p:cNvSpPr txBox="1"/>
          <p:nvPr/>
        </p:nvSpPr>
        <p:spPr>
          <a:xfrm>
            <a:off x="327327" y="2243287"/>
            <a:ext cx="6614237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u="sng" dirty="0"/>
              <a:t>Physical/Sensory</a:t>
            </a:r>
          </a:p>
          <a:p>
            <a:r>
              <a:rPr lang="en-GB" sz="1050" dirty="0"/>
              <a:t>•  Use of ICT– computers/IPADS, bee bots, talking pegs to record children’s learning or teacher given information.</a:t>
            </a:r>
          </a:p>
          <a:p>
            <a:r>
              <a:rPr lang="en-GB" sz="1050" dirty="0"/>
              <a:t>•  Differentiated tasks/modified resources and use of multisensory approaches:  visual, tactile, auditory and  </a:t>
            </a:r>
          </a:p>
          <a:p>
            <a:r>
              <a:rPr lang="en-GB" sz="1050" dirty="0"/>
              <a:t>    kinaesthetic.</a:t>
            </a:r>
          </a:p>
          <a:p>
            <a:r>
              <a:rPr lang="en-GB" sz="1050" dirty="0"/>
              <a:t>•  Thought given to lighting, environment and seating for SEN children, according to individual needs.</a:t>
            </a:r>
          </a:p>
          <a:p>
            <a:r>
              <a:rPr lang="en-GB" sz="1050" dirty="0"/>
              <a:t>•  Thought given to text size and style (for children with visual needs/dyslexia).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861A8F37-EF62-4063-AD3E-C84FA9F27111}"/>
              </a:ext>
            </a:extLst>
          </p:cNvPr>
          <p:cNvSpPr/>
          <p:nvPr/>
        </p:nvSpPr>
        <p:spPr>
          <a:xfrm>
            <a:off x="327327" y="2230079"/>
            <a:ext cx="6365039" cy="1064911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1EF05E4-F772-4A41-87CF-55F6E9966156}"/>
              </a:ext>
            </a:extLst>
          </p:cNvPr>
          <p:cNvSpPr txBox="1"/>
          <p:nvPr/>
        </p:nvSpPr>
        <p:spPr>
          <a:xfrm>
            <a:off x="6849694" y="2323333"/>
            <a:ext cx="1899914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u="sng" dirty="0"/>
              <a:t>SociaL, Emotional and Mental Health</a:t>
            </a:r>
          </a:p>
          <a:p>
            <a:r>
              <a:rPr lang="en-GB" sz="1050" dirty="0"/>
              <a:t> Self-Monitoring and Regulation –use of class  </a:t>
            </a:r>
          </a:p>
          <a:p>
            <a:r>
              <a:rPr lang="en-GB" sz="1050" dirty="0"/>
              <a:t>boards  </a:t>
            </a:r>
            <a:r>
              <a:rPr lang="en-GB" sz="1050" b="1" i="1" dirty="0">
                <a:solidFill>
                  <a:srgbClr val="FF0000"/>
                </a:solidFill>
              </a:rPr>
              <a:t>Zones of Regulation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BD29E5A0-1931-4972-8B12-C9EC44492AD2}"/>
              </a:ext>
            </a:extLst>
          </p:cNvPr>
          <p:cNvSpPr/>
          <p:nvPr/>
        </p:nvSpPr>
        <p:spPr>
          <a:xfrm>
            <a:off x="6822463" y="2258357"/>
            <a:ext cx="2817450" cy="1008353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EF07AA8-9F6D-4861-99ED-0BA724ABB6FC}"/>
              </a:ext>
            </a:extLst>
          </p:cNvPr>
          <p:cNvSpPr txBox="1"/>
          <p:nvPr/>
        </p:nvSpPr>
        <p:spPr>
          <a:xfrm>
            <a:off x="390291" y="3833934"/>
            <a:ext cx="3558721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b="1" u="sng" dirty="0">
                <a:ea typeface="+mn-lt"/>
                <a:cs typeface="+mn-lt"/>
              </a:rPr>
              <a:t>DT Terms/Vocabulary</a:t>
            </a:r>
            <a:endParaRPr lang="en-GB" dirty="0">
              <a:cs typeface="Calibri"/>
            </a:endParaRPr>
          </a:p>
          <a:p>
            <a:r>
              <a:rPr lang="en-GB" sz="1050" dirty="0">
                <a:ea typeface="+mn-lt"/>
                <a:cs typeface="+mn-lt"/>
              </a:rPr>
              <a:t>•  Tier 2 and Tier 3 Vocabulary Displayed (with images and sound buttons to help  </a:t>
            </a:r>
            <a:endParaRPr lang="en-US" sz="1050" dirty="0">
              <a:ea typeface="+mn-lt"/>
              <a:cs typeface="+mn-lt"/>
            </a:endParaRPr>
          </a:p>
          <a:p>
            <a:r>
              <a:rPr lang="en-GB" sz="1050" dirty="0">
                <a:ea typeface="+mn-lt"/>
                <a:cs typeface="+mn-lt"/>
              </a:rPr>
              <a:t>   challenges with reading).</a:t>
            </a:r>
            <a:endParaRPr lang="en-US" sz="1050" dirty="0">
              <a:ea typeface="+mn-lt"/>
              <a:cs typeface="+mn-lt"/>
            </a:endParaRPr>
          </a:p>
          <a:p>
            <a:r>
              <a:rPr lang="en-GB" sz="1050" dirty="0">
                <a:ea typeface="+mn-lt"/>
                <a:cs typeface="+mn-lt"/>
              </a:rPr>
              <a:t>•  Actions for terms  Macakton</a:t>
            </a:r>
          </a:p>
          <a:p>
            <a:r>
              <a:rPr lang="en-GB" sz="1050" dirty="0">
                <a:ea typeface="+mn-lt"/>
                <a:cs typeface="+mn-lt"/>
              </a:rPr>
              <a:t>•  Class glossary with Tier 3 Words </a:t>
            </a:r>
            <a:endParaRPr lang="en-US" sz="1050" dirty="0">
              <a:ea typeface="+mn-lt"/>
              <a:cs typeface="+mn-lt"/>
            </a:endParaRPr>
          </a:p>
          <a:p>
            <a:r>
              <a:rPr lang="en-GB" sz="1050" dirty="0">
                <a:ea typeface="+mn-lt"/>
                <a:cs typeface="+mn-lt"/>
              </a:rPr>
              <a:t>•  Quizzes to recall vocabulary and learning.</a:t>
            </a:r>
            <a:endParaRPr lang="en-US" sz="1050" dirty="0">
              <a:ea typeface="+mn-lt"/>
              <a:cs typeface="+mn-lt"/>
            </a:endParaRPr>
          </a:p>
          <a:p>
            <a:endParaRPr lang="en-GB" sz="1050" dirty="0">
              <a:cs typeface="Calibri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F03EE7F-67CD-4340-8574-F645F4D55176}"/>
              </a:ext>
            </a:extLst>
          </p:cNvPr>
          <p:cNvSpPr txBox="1"/>
          <p:nvPr/>
        </p:nvSpPr>
        <p:spPr>
          <a:xfrm>
            <a:off x="5157066" y="3831488"/>
            <a:ext cx="4763762" cy="122341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sz="1050" b="1" u="sng" dirty="0">
              <a:cs typeface="Calibri"/>
            </a:endParaRPr>
          </a:p>
          <a:p>
            <a:r>
              <a:rPr lang="en-GB" sz="1050" b="1" u="sng" dirty="0">
                <a:ea typeface="+mn-lt"/>
                <a:cs typeface="+mn-lt"/>
              </a:rPr>
              <a:t>Focused Tasks (FTs)</a:t>
            </a:r>
            <a:endParaRPr lang="en-US" sz="1050" u="sng" dirty="0">
              <a:ea typeface="+mn-lt"/>
              <a:cs typeface="+mn-lt"/>
            </a:endParaRPr>
          </a:p>
          <a:p>
            <a:pPr marL="171450" indent="-171450">
              <a:buFont typeface="Arial,Sans-Serif"/>
              <a:buChar char="•"/>
            </a:pPr>
            <a:r>
              <a:rPr lang="en-GB" sz="1050" dirty="0">
                <a:ea typeface="+mn-lt"/>
                <a:cs typeface="+mn-lt"/>
              </a:rPr>
              <a:t>Demonstrate measuring, marking out, cutting, shaping, joining and finishing techniques with a range of tools.</a:t>
            </a:r>
            <a:endParaRPr lang="en-US" sz="1050" dirty="0">
              <a:ea typeface="+mn-lt"/>
              <a:cs typeface="+mn-lt"/>
            </a:endParaRPr>
          </a:p>
          <a:p>
            <a:pPr marL="171450" indent="-171450">
              <a:buFont typeface="Arial,Sans-Serif"/>
              <a:buChar char="•"/>
            </a:pPr>
            <a:r>
              <a:rPr lang="en-GB" sz="1050" dirty="0">
                <a:ea typeface="+mn-lt"/>
                <a:cs typeface="+mn-lt"/>
              </a:rPr>
              <a:t>Specially adapted tools e.g. needles with bigger eyes.</a:t>
            </a:r>
            <a:endParaRPr lang="en-GB" dirty="0"/>
          </a:p>
          <a:p>
            <a:endParaRPr lang="en-GB" sz="1050" dirty="0">
              <a:ea typeface="+mn-lt"/>
              <a:cs typeface="+mn-lt"/>
            </a:endParaRPr>
          </a:p>
          <a:p>
            <a:endParaRPr lang="en-GB" sz="1050" dirty="0">
              <a:cs typeface="Calibri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753803" y="665484"/>
            <a:ext cx="2398394" cy="32468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b="1" u="sng" dirty="0">
                <a:solidFill>
                  <a:srgbClr val="FF0000"/>
                </a:solidFill>
              </a:rPr>
              <a:t> Areas of Need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86B8F89-D36D-4193-9279-5C73B161E688}"/>
              </a:ext>
            </a:extLst>
          </p:cNvPr>
          <p:cNvSpPr txBox="1"/>
          <p:nvPr/>
        </p:nvSpPr>
        <p:spPr>
          <a:xfrm>
            <a:off x="316687" y="5131726"/>
            <a:ext cx="4631257" cy="126957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l" rtl="0"/>
            <a:r>
              <a:rPr lang="en-US" sz="1050" b="1" i="0" u="sng" strike="noStrike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Investigative and Evaluative Activities</a:t>
            </a:r>
            <a:r>
              <a:rPr lang="en-US" sz="1050" b="0" i="0" u="sng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​</a:t>
            </a:r>
          </a:p>
          <a:p>
            <a:pPr algn="l" rtl="0"/>
            <a:r>
              <a:rPr lang="en-GB" sz="1100" b="0" i="0" u="none" strike="noStrike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•  </a:t>
            </a:r>
            <a:r>
              <a:rPr lang="en-GB" sz="1050" b="0" i="0" u="none" strike="noStrike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Appropriate use of visuals, objects, written text, online resources and video to  </a:t>
            </a:r>
            <a:r>
              <a:rPr lang="en-US" sz="1050" b="0" i="0" u="none" strike="noStrike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​</a:t>
            </a:r>
            <a:r>
              <a:rPr lang="en-US" sz="1050" b="0" i="0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​</a:t>
            </a:r>
            <a:r>
              <a:rPr lang="en-GB" sz="1050" b="0" i="0" u="none" strike="noStrike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inform children and encourage curiosity (multisensory).</a:t>
            </a:r>
            <a:r>
              <a:rPr lang="en-US" sz="1050" b="0" i="0" u="none" strike="noStrike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​</a:t>
            </a:r>
            <a:r>
              <a:rPr lang="en-US" sz="1050" b="0" i="0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​</a:t>
            </a:r>
          </a:p>
          <a:p>
            <a:r>
              <a:rPr lang="en-GB" sz="1050" b="0" i="0" u="none" strike="noStrike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•  Provide opportunities to handle</a:t>
            </a:r>
            <a:r>
              <a:rPr lang="en-GB" sz="1050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.</a:t>
            </a:r>
            <a:endParaRPr lang="en-US" sz="1050" dirty="0">
              <a:solidFill>
                <a:srgbClr val="000000"/>
              </a:solidFill>
              <a:latin typeface="Calibri"/>
              <a:ea typeface="Segoe UI"/>
              <a:cs typeface="Segoe UI"/>
            </a:endParaRPr>
          </a:p>
          <a:p>
            <a:pPr marL="171450" indent="-171450">
              <a:buFont typeface="Arial"/>
              <a:buChar char="•"/>
            </a:pPr>
            <a:r>
              <a:rPr lang="en-GB" sz="1050" dirty="0">
                <a:latin typeface="Calibri"/>
                <a:ea typeface="Segoe UI"/>
                <a:cs typeface="Calibri"/>
              </a:rPr>
              <a:t>Go on a walk and/or look at photographs of the local area to explore structures such as playground equipment, street furniture, walls, towers and bridges</a:t>
            </a:r>
            <a:r>
              <a:rPr lang="en-GB" sz="1050" b="0" i="0" u="none" strike="noStrike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 </a:t>
            </a:r>
            <a:r>
              <a:rPr lang="en-GB" sz="1050" b="0" i="0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​</a:t>
            </a:r>
            <a:endParaRPr lang="en-US" sz="1050" dirty="0">
              <a:cs typeface="Segoe UI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6C74C3D-70A7-4E33-A839-696DEDE62414}"/>
              </a:ext>
            </a:extLst>
          </p:cNvPr>
          <p:cNvSpPr txBox="1"/>
          <p:nvPr/>
        </p:nvSpPr>
        <p:spPr>
          <a:xfrm>
            <a:off x="5134173" y="5061383"/>
            <a:ext cx="4775800" cy="10618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b="1" u="sng" dirty="0">
                <a:cs typeface="Calibri"/>
              </a:rPr>
              <a:t>Design, Make and Evaluate Assignment (DMEA)</a:t>
            </a:r>
            <a:endParaRPr lang="en-GB" sz="1050" u="sng" dirty="0">
              <a:ea typeface="+mn-lt"/>
              <a:cs typeface="+mn-lt"/>
            </a:endParaRPr>
          </a:p>
          <a:p>
            <a:r>
              <a:rPr lang="en-US" sz="1050" dirty="0">
                <a:cs typeface="Calibri"/>
              </a:rPr>
              <a:t>       Discuss with the children what  they will be designing, making and evaluating</a:t>
            </a:r>
            <a:endParaRPr lang="en-US" sz="1050" dirty="0">
              <a:ea typeface="+mn-lt"/>
              <a:cs typeface="+mn-lt"/>
            </a:endParaRPr>
          </a:p>
          <a:p>
            <a:pPr marL="171450" indent="-171450">
              <a:buFont typeface="Arial,Sans-Serif"/>
              <a:buChar char="•"/>
            </a:pPr>
            <a:r>
              <a:rPr lang="en-US" sz="1050" dirty="0">
                <a:cs typeface="Calibri"/>
              </a:rPr>
              <a:t>Encourage the children to develop their ideas through talking, drawing and making mock-ups of their ideas with construction kits and other materials.</a:t>
            </a:r>
            <a:endParaRPr lang="en-US" sz="1050" dirty="0">
              <a:ea typeface="+mn-lt"/>
              <a:cs typeface="+mn-lt"/>
            </a:endParaRPr>
          </a:p>
          <a:p>
            <a:pPr marL="171450" indent="-171450">
              <a:buFont typeface="Arial,Sans-Serif"/>
              <a:buChar char="•"/>
            </a:pPr>
            <a:r>
              <a:rPr lang="en-US" sz="1050" dirty="0">
                <a:cs typeface="Calibri"/>
              </a:rPr>
              <a:t>.Use ICT to help design</a:t>
            </a:r>
            <a:endParaRPr lang="en-GB" dirty="0"/>
          </a:p>
          <a:p>
            <a:endParaRPr lang="en-GB" sz="1050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19878786-DAA2-466B-8C5E-1079CA87D2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6519" y="4109143"/>
            <a:ext cx="740528" cy="5243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43A07E7-EC6F-49FF-B8E4-E6C9B1CA10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0555" y="1096089"/>
            <a:ext cx="501715" cy="5766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543D4C7-AB2E-405B-BBC9-3E36C29509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49608" y="2314885"/>
            <a:ext cx="829065" cy="6095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F374256-00C8-839F-FB4A-64DF70515C78}"/>
              </a:ext>
            </a:extLst>
          </p:cNvPr>
          <p:cNvSpPr txBox="1"/>
          <p:nvPr/>
        </p:nvSpPr>
        <p:spPr>
          <a:xfrm>
            <a:off x="4448050" y="3532726"/>
            <a:ext cx="27432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u="sng" dirty="0">
                <a:cs typeface="Calibri"/>
              </a:rPr>
              <a:t>DT Areas</a:t>
            </a:r>
          </a:p>
        </p:txBody>
      </p:sp>
    </p:spTree>
    <p:extLst>
      <p:ext uri="{BB962C8B-B14F-4D97-AF65-F5344CB8AC3E}">
        <p14:creationId xmlns:p14="http://schemas.microsoft.com/office/powerpoint/2010/main" val="6851839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14C72CB61D9C94EB586E63BBC1915A9" ma:contentTypeVersion="13" ma:contentTypeDescription="Create a new document." ma:contentTypeScope="" ma:versionID="fe3a7be46bc4649cf7fe7b777cec5d1b">
  <xsd:schema xmlns:xsd="http://www.w3.org/2001/XMLSchema" xmlns:xs="http://www.w3.org/2001/XMLSchema" xmlns:p="http://schemas.microsoft.com/office/2006/metadata/properties" xmlns:ns2="701c1903-fed7-4a8a-87d3-54cb9a24053b" xmlns:ns3="8a842455-6561-48a8-95e9-51b2549395a5" targetNamespace="http://schemas.microsoft.com/office/2006/metadata/properties" ma:root="true" ma:fieldsID="3e6f41a9819d40ac885528f16e2262fc" ns2:_="" ns3:_="">
    <xsd:import namespace="701c1903-fed7-4a8a-87d3-54cb9a24053b"/>
    <xsd:import namespace="8a842455-6561-48a8-95e9-51b2549395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c1903-fed7-4a8a-87d3-54cb9a2405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842455-6561-48a8-95e9-51b2549395a5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8765E34-B6AF-4E53-9829-681B686B403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BD83479-D713-45C3-A9AE-7B5D9A718B21}">
  <ds:schemaRefs>
    <ds:schemaRef ds:uri="701c1903-fed7-4a8a-87d3-54cb9a24053b"/>
    <ds:schemaRef ds:uri="8a842455-6561-48a8-95e9-51b2549395a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EF653CD-78B0-4A97-B425-426F3FF963D1}">
  <ds:schemaRefs>
    <ds:schemaRef ds:uri="701c1903-fed7-4a8a-87d3-54cb9a24053b"/>
    <ds:schemaRef ds:uri="8a842455-6561-48a8-95e9-51b2549395a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971</Words>
  <Application>Microsoft Office PowerPoint</Application>
  <PresentationFormat>A4 Paper (210x297 mm)</PresentationFormat>
  <Paragraphs>85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Arial,Sans-Serif</vt:lpstr>
      <vt:lpstr>Calibri</vt:lpstr>
      <vt:lpstr>Calibri Light</vt:lpstr>
      <vt:lpstr>Segoe UI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Knowledge Organisers</dc:title>
  <dc:creator>Sarah Hughes</dc:creator>
  <cp:lastModifiedBy>Miss H BAILEY (st-johns-pri)</cp:lastModifiedBy>
  <cp:revision>70</cp:revision>
  <dcterms:created xsi:type="dcterms:W3CDTF">2020-10-08T09:27:14Z</dcterms:created>
  <dcterms:modified xsi:type="dcterms:W3CDTF">2022-06-25T10:46:24Z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0x010100F14C72CB61D9C94EB586E63BBC1915A9</vt:lpwstr>
  </property>
</Properties>
</file>