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6" r:id="rId6"/>
    <p:sldId id="262" r:id="rId7"/>
    <p:sldId id="267" r:id="rId8"/>
    <p:sldId id="264" r:id="rId9"/>
    <p:sldId id="265" r:id="rId10"/>
    <p:sldId id="25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8636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029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41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153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508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770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58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73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612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76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258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08359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28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890975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1627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6335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505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6E9B611-085B-4392-AEA1-4167E363209D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9D6ED6E-385A-4912-8C4E-82806EECB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2575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EE1D0-ED81-4879-A35F-E8F6DE1575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000" b="1" dirty="0"/>
              <a:t>The gift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289E88-9FA3-4C38-8749-D25A460043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527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C5D80-8B68-44C9-A8A7-686817428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634817" cy="36152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Nearly two thousand years ago,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Under a starlit sky, 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Many events were taking place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As the ancients had prophesied.</a:t>
            </a:r>
          </a:p>
        </p:txBody>
      </p:sp>
    </p:spTree>
    <p:extLst>
      <p:ext uri="{BB962C8B-B14F-4D97-AF65-F5344CB8AC3E}">
        <p14:creationId xmlns:p14="http://schemas.microsoft.com/office/powerpoint/2010/main" val="1835169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C5D80-8B68-44C9-A8A7-686817428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1176355" cy="57061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And a gift was given from heaven to earth, 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The everlasting light.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So let us adore the Saviour born,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Immanuel here tonight.</a:t>
            </a:r>
          </a:p>
        </p:txBody>
      </p:sp>
    </p:spTree>
    <p:extLst>
      <p:ext uri="{BB962C8B-B14F-4D97-AF65-F5344CB8AC3E}">
        <p14:creationId xmlns:p14="http://schemas.microsoft.com/office/powerpoint/2010/main" val="283815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C5D80-8B68-44C9-A8A7-686817428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334" y="1129683"/>
            <a:ext cx="8534400" cy="36152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500" b="1" dirty="0"/>
              <a:t>Heavenly hosts of angels,</a:t>
            </a:r>
          </a:p>
          <a:p>
            <a:pPr marL="0" indent="0">
              <a:buNone/>
            </a:pPr>
            <a:r>
              <a:rPr lang="en-GB" sz="4500" b="1" dirty="0"/>
              <a:t>Praising God on high,</a:t>
            </a:r>
          </a:p>
          <a:p>
            <a:pPr marL="0" indent="0">
              <a:buNone/>
            </a:pPr>
            <a:r>
              <a:rPr lang="en-GB" sz="4500" b="1" dirty="0"/>
              <a:t>Sang of a promised child to come,</a:t>
            </a:r>
          </a:p>
          <a:p>
            <a:pPr marL="0" indent="0">
              <a:buNone/>
            </a:pPr>
            <a:r>
              <a:rPr lang="en-GB" sz="4500" b="1" dirty="0"/>
              <a:t>The Saviour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383258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C5D80-8B68-44C9-A8A7-686817428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1176355" cy="57061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And a gift was given from heaven to earth, 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The everlasting light.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So let us adore the Saviour born,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Immanuel here tonight.</a:t>
            </a:r>
          </a:p>
        </p:txBody>
      </p:sp>
    </p:spTree>
    <p:extLst>
      <p:ext uri="{BB962C8B-B14F-4D97-AF65-F5344CB8AC3E}">
        <p14:creationId xmlns:p14="http://schemas.microsoft.com/office/powerpoint/2010/main" val="123636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C5D80-8B68-44C9-A8A7-686817428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617062" cy="36152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Darkness was over Bethlehem, 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Brightly the star did shine.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Showing the way to where He lay, 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In a manger for all to find. </a:t>
            </a:r>
          </a:p>
        </p:txBody>
      </p:sp>
    </p:spTree>
    <p:extLst>
      <p:ext uri="{BB962C8B-B14F-4D97-AF65-F5344CB8AC3E}">
        <p14:creationId xmlns:p14="http://schemas.microsoft.com/office/powerpoint/2010/main" val="4131226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C5D80-8B68-44C9-A8A7-686817428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1176355" cy="57061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And a gift was given from heaven to earth, 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The everlasting light.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So let us adore the Saviour born,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Immanuel here tonight.</a:t>
            </a:r>
          </a:p>
        </p:txBody>
      </p:sp>
    </p:spTree>
    <p:extLst>
      <p:ext uri="{BB962C8B-B14F-4D97-AF65-F5344CB8AC3E}">
        <p14:creationId xmlns:p14="http://schemas.microsoft.com/office/powerpoint/2010/main" val="3683969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C5D80-8B68-44C9-A8A7-686817428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696961" cy="36152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Never before in history,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Had there been such a sign, 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For God was born in human form,</a:t>
            </a:r>
          </a:p>
          <a:p>
            <a:pPr marL="0" indent="0">
              <a:buNone/>
            </a:pPr>
            <a:r>
              <a:rPr lang="en-GB" sz="5000" b="1" dirty="0">
                <a:solidFill>
                  <a:schemeClr val="bg1"/>
                </a:solidFill>
              </a:rPr>
              <a:t>For the sake of all mankind. </a:t>
            </a:r>
          </a:p>
        </p:txBody>
      </p:sp>
    </p:spTree>
    <p:extLst>
      <p:ext uri="{BB962C8B-B14F-4D97-AF65-F5344CB8AC3E}">
        <p14:creationId xmlns:p14="http://schemas.microsoft.com/office/powerpoint/2010/main" val="200374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C5D80-8B68-44C9-A8A7-686817428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333" y="1387135"/>
            <a:ext cx="11078701" cy="36152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500" b="1" dirty="0">
                <a:solidFill>
                  <a:schemeClr val="bg1"/>
                </a:solidFill>
              </a:rPr>
              <a:t>And a gift was given from heaven to earth, </a:t>
            </a:r>
          </a:p>
          <a:p>
            <a:pPr marL="0" indent="0">
              <a:buNone/>
            </a:pPr>
            <a:r>
              <a:rPr lang="en-GB" sz="4500" b="1" dirty="0">
                <a:solidFill>
                  <a:schemeClr val="bg1"/>
                </a:solidFill>
              </a:rPr>
              <a:t>The everlasting light.</a:t>
            </a:r>
          </a:p>
          <a:p>
            <a:pPr marL="0" indent="0">
              <a:buNone/>
            </a:pPr>
            <a:r>
              <a:rPr lang="en-GB" sz="4500" b="1" dirty="0">
                <a:solidFill>
                  <a:schemeClr val="bg1"/>
                </a:solidFill>
              </a:rPr>
              <a:t>So let us adore the Saviour born,</a:t>
            </a:r>
          </a:p>
          <a:p>
            <a:pPr marL="0" indent="0">
              <a:buNone/>
            </a:pPr>
            <a:r>
              <a:rPr lang="en-GB" sz="4500" b="1" dirty="0">
                <a:solidFill>
                  <a:schemeClr val="bg1"/>
                </a:solidFill>
              </a:rPr>
              <a:t>Immanuel here tonight.</a:t>
            </a:r>
          </a:p>
          <a:p>
            <a:pPr marL="0" indent="0">
              <a:buNone/>
            </a:pPr>
            <a:r>
              <a:rPr lang="en-GB" sz="4500" b="1" dirty="0">
                <a:solidFill>
                  <a:schemeClr val="bg1"/>
                </a:solidFill>
              </a:rPr>
              <a:t>So let us adore him, Christ the Lord.</a:t>
            </a:r>
          </a:p>
          <a:p>
            <a:pPr marL="0" indent="0">
              <a:buNone/>
            </a:pPr>
            <a:r>
              <a:rPr lang="en-GB" sz="4500" b="1" dirty="0">
                <a:solidFill>
                  <a:schemeClr val="bg1"/>
                </a:solidFill>
              </a:rPr>
              <a:t>Immanuel here tonight. </a:t>
            </a:r>
          </a:p>
        </p:txBody>
      </p:sp>
    </p:spTree>
    <p:extLst>
      <p:ext uri="{BB962C8B-B14F-4D97-AF65-F5344CB8AC3E}">
        <p14:creationId xmlns:p14="http://schemas.microsoft.com/office/powerpoint/2010/main" val="1068151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8712B-BFE8-4B10-8002-E7CCB6C08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7817-332E-43D1-9F9B-1BA69C810B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318742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101</TotalTime>
  <Words>219</Words>
  <Application>Microsoft Office PowerPoint</Application>
  <PresentationFormat>Widescreen</PresentationFormat>
  <Paragraphs>35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Century Gothic</vt:lpstr>
      <vt:lpstr>Wingdings 3</vt:lpstr>
      <vt:lpstr>Slice</vt:lpstr>
      <vt:lpstr>The gift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gift</dc:title>
  <dc:creator>Naomi Hedges</dc:creator>
  <cp:lastModifiedBy>Naomi Hedges</cp:lastModifiedBy>
  <cp:revision>3</cp:revision>
  <dcterms:created xsi:type="dcterms:W3CDTF">2022-12-06T08:02:39Z</dcterms:created>
  <dcterms:modified xsi:type="dcterms:W3CDTF">2022-12-06T09:44:02Z</dcterms:modified>
</cp:coreProperties>
</file>