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4ABB69B-2B39-8225-71D4-1D66F9A919C1}" v="9" dt="2022-03-17T08:29:29.9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3" autoAdjust="0"/>
    <p:restoredTop sz="94660"/>
  </p:normalViewPr>
  <p:slideViewPr>
    <p:cSldViewPr snapToGrid="0">
      <p:cViewPr varScale="1">
        <p:scale>
          <a:sx n="86" d="100"/>
          <a:sy n="86" d="100"/>
        </p:scale>
        <p:origin x="47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D26674-E76E-4E86-B71C-578C686945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9359BF-5301-4310-B1FE-FCC7FDAAD3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A45B26-A8F9-42BF-BBDF-BA0D9D3A3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8FBA-10F2-431E-A16C-0C42A9EA5C02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E24F5F-9660-4E6C-8E81-00785A46B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2CF8D7-5A9B-4EBB-BDBE-C37E00D21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BB6D6-E4EA-4718-8B60-CB9636A03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722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23AF4-0336-4059-AECB-D1C4BFFCF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03A739-52A7-43A7-8F6E-8FB22A2157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ABB1B2-49C4-4BFA-BFBC-3EA1FA2FF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8FBA-10F2-431E-A16C-0C42A9EA5C02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6D4EE4-6239-48C7-9F8B-A3CE06EC5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523A16-1920-4948-9C84-017622F41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BB6D6-E4EA-4718-8B60-CB9636A03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695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F29CD3-9E1D-4A1F-BCBB-36DED8DDC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2CF5BB-6F5D-4849-A4C9-3EE979FE08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EC4F7C-9470-4A3C-B1EE-A499278FF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8FBA-10F2-431E-A16C-0C42A9EA5C02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7ED631-2A8B-4E82-A79B-9208D278D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F7DE4E-E9AF-47D0-BD21-38CB0CDA9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BB6D6-E4EA-4718-8B60-CB9636A03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153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AAA0CD-0C0C-4CD3-9C15-44E830890B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7EAFFF-9D56-4D2B-8EB5-024CEF319E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A441CC-85FA-44DF-A86D-24EEC76887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FC9D0E-7566-44A9-ADFB-8ECACBA5BE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8FBA-10F2-431E-A16C-0C42A9EA5C02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23FC22-B16E-469C-843B-B81548702B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16FD1E-3D43-445E-A1B5-30142CAA7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BB6D6-E4EA-4718-8B60-CB9636A03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204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3BF9A-142A-4D54-AE28-8C5AA4DA3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1959E1-1988-43E4-96C5-9CCE72A864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203FA2-6AED-4CD3-AFCB-370504015A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EBA559-110B-4CB7-A51F-9C1A4FEC4A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1AC039-A0C7-4761-A44C-033FD5D511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EA886F7-EA05-4649-A882-4A07AB81D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8FBA-10F2-431E-A16C-0C42A9EA5C02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392283-72DF-4E7C-9041-9192036818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C2695D-2BB1-4CD7-B6E7-DF058EA377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BB6D6-E4EA-4718-8B60-CB9636A03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1233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BCCDD1-F7B3-46B0-8389-666386558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CCE67A-17ED-4101-95BD-6D450FEA5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8FBA-10F2-431E-A16C-0C42A9EA5C02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D33851-2CD0-4088-A0CE-6874CEB61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A91BDE-44A0-47FB-AF87-CD23C3C21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BB6D6-E4EA-4718-8B60-CB9636A03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966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1EC15D-1C48-418B-93E9-88AAFBECB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8FBA-10F2-431E-A16C-0C42A9EA5C02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5EB46AC-16B1-4C8F-B5CD-D6B1270A9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877B81-268C-4B63-BEC3-11725CB08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BB6D6-E4EA-4718-8B60-CB9636A03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193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B451BA-8547-41BC-9841-344DB4974A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024E41-0336-43C3-9B3D-67E513C902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52DC4F-6FD6-448C-88C1-BC473CBA5B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920FCD-FBEC-4164-B149-2CCCAB949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8FBA-10F2-431E-A16C-0C42A9EA5C02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58133B-5BFD-480D-89A5-757AA78C8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3A461F-2D6A-4502-B6AA-90BA43006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BB6D6-E4EA-4718-8B60-CB9636A03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79406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60AD4-B11A-46A1-B12F-5A4A76C74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82956F2-881E-4860-9E6A-3FF14D6362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C20A37-6FE1-4708-8A52-C34D463DB0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4D74EA-4B30-46EF-A25A-1ADA3F181E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8FBA-10F2-431E-A16C-0C42A9EA5C02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859A14-70F0-4B3D-BADF-85E3DA9C69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F0BA48-17D6-4844-8FC2-27EF2E49F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BB6D6-E4EA-4718-8B60-CB9636A03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903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26D28-C56F-4E4F-9B84-9D479F652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9DBF13-402A-4A0B-939B-58C28AAD87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5252AC-7B36-4338-912F-ADE842F63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8FBA-10F2-431E-A16C-0C42A9EA5C02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446F1A-3B66-4839-95B2-2213BD962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5CCC99-92E5-4A30-93DB-275D11044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BB6D6-E4EA-4718-8B60-CB9636A03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833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49DA33-C741-4F66-8E84-B77FF183F1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BC92A0-7770-4AF3-952D-49971CC627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B8AE78-A196-4D41-AFC2-E15C395E3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98FBA-10F2-431E-A16C-0C42A9EA5C02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EE163A-986A-47AE-A347-D72851BF6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F391AB-3FBF-4F32-8B81-A7A42EFEA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BB6D6-E4EA-4718-8B60-CB9636A03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613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7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AA0A0E-0DB8-4F3B-81C8-F5C08CD2DB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BA6570-42CF-4234-848E-C8407BE66E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00F6DF-B499-4919-BA0F-5286F1A385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298FBA-10F2-431E-A16C-0C42A9EA5C02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A58D97-AC70-4708-B362-944311B6ED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37C771-5C46-417D-8663-C4A4768159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9BB6D6-E4EA-4718-8B60-CB9636A039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734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FD844-4040-4CCF-B5C9-9550160E73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64614" y="1783959"/>
            <a:ext cx="4087306" cy="2889114"/>
          </a:xfrm>
        </p:spPr>
        <p:txBody>
          <a:bodyPr anchor="b">
            <a:normAutofit/>
          </a:bodyPr>
          <a:lstStyle/>
          <a:p>
            <a:pPr algn="l"/>
            <a:r>
              <a:rPr lang="en-GB" sz="8000" b="1" dirty="0">
                <a:solidFill>
                  <a:schemeClr val="bg1"/>
                </a:solidFill>
              </a:rPr>
              <a:t>The seed song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Green seedling sprouting on the earth">
            <a:extLst>
              <a:ext uri="{FF2B5EF4-FFF2-40B4-BE49-F238E27FC236}">
                <a16:creationId xmlns:a16="http://schemas.microsoft.com/office/drawing/2014/main" id="{F59453AE-BB3E-65C6-5EC1-3DD92310CD7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343" r="9" b="9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012180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3D7BE4-1422-4927-8CE2-1295E0E92B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1639" y="1825625"/>
            <a:ext cx="1089216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500" dirty="0"/>
              <a:t>Find a little seed </a:t>
            </a:r>
            <a:r>
              <a:rPr lang="en-GB" sz="4500" i="1" dirty="0"/>
              <a:t>(Find a little seed),</a:t>
            </a:r>
          </a:p>
          <a:p>
            <a:pPr marL="0" indent="0">
              <a:buNone/>
            </a:pPr>
            <a:r>
              <a:rPr lang="en-GB" sz="4500" dirty="0"/>
              <a:t>Plant it in the ground </a:t>
            </a:r>
            <a:r>
              <a:rPr lang="en-GB" sz="4500" i="1" dirty="0"/>
              <a:t>(Plant it in the ground), </a:t>
            </a:r>
          </a:p>
          <a:p>
            <a:pPr marL="0" indent="0">
              <a:buNone/>
            </a:pPr>
            <a:r>
              <a:rPr lang="en-GB" sz="4500" dirty="0"/>
              <a:t>Wait for it to grow (Wait for it to grow),</a:t>
            </a:r>
          </a:p>
          <a:p>
            <a:pPr marL="0" indent="0">
              <a:buNone/>
            </a:pPr>
            <a:endParaRPr lang="en-GB" sz="4500" dirty="0"/>
          </a:p>
          <a:p>
            <a:pPr marL="0" indent="0">
              <a:buNone/>
            </a:pPr>
            <a:r>
              <a:rPr lang="en-GB" sz="4500" b="1" dirty="0"/>
              <a:t>Don’t disturb it!</a:t>
            </a:r>
          </a:p>
        </p:txBody>
      </p:sp>
    </p:spTree>
    <p:extLst>
      <p:ext uri="{BB962C8B-B14F-4D97-AF65-F5344CB8AC3E}">
        <p14:creationId xmlns:p14="http://schemas.microsoft.com/office/powerpoint/2010/main" val="604070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3D7BE4-1422-4927-8CE2-1295E0E92B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1639" y="1825625"/>
            <a:ext cx="1089216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500" dirty="0"/>
              <a:t>Don’t expect to see </a:t>
            </a:r>
            <a:r>
              <a:rPr lang="en-GB" sz="4500" i="1" dirty="0"/>
              <a:t>(Don’t expect to see),</a:t>
            </a:r>
          </a:p>
          <a:p>
            <a:pPr marL="0" indent="0">
              <a:buNone/>
            </a:pPr>
            <a:r>
              <a:rPr lang="en-GB" sz="4500" dirty="0"/>
              <a:t>Changes over night </a:t>
            </a:r>
            <a:r>
              <a:rPr lang="en-GB" sz="4500" i="1" dirty="0"/>
              <a:t>(Changes over night), </a:t>
            </a:r>
          </a:p>
          <a:p>
            <a:pPr marL="0" indent="0">
              <a:buNone/>
            </a:pPr>
            <a:r>
              <a:rPr lang="en-GB" sz="4500" dirty="0"/>
              <a:t>If you want a while (</a:t>
            </a:r>
            <a:r>
              <a:rPr lang="en-GB" sz="4500" i="1" dirty="0"/>
              <a:t>If you wait a while</a:t>
            </a:r>
            <a:r>
              <a:rPr lang="en-GB" sz="4500" dirty="0"/>
              <a:t>),</a:t>
            </a:r>
          </a:p>
          <a:p>
            <a:pPr marL="0" indent="0">
              <a:buNone/>
            </a:pPr>
            <a:endParaRPr lang="en-GB" sz="4500" dirty="0"/>
          </a:p>
          <a:p>
            <a:pPr marL="0" indent="0">
              <a:buNone/>
            </a:pPr>
            <a:r>
              <a:rPr lang="en-GB" sz="4500" b="1" dirty="0"/>
              <a:t>You’ll find new life!</a:t>
            </a:r>
          </a:p>
        </p:txBody>
      </p:sp>
    </p:spTree>
    <p:extLst>
      <p:ext uri="{BB962C8B-B14F-4D97-AF65-F5344CB8AC3E}">
        <p14:creationId xmlns:p14="http://schemas.microsoft.com/office/powerpoint/2010/main" val="31607581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A693E6-90E3-4A78-9077-0A5E0DAA8F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500" dirty="0"/>
              <a:t>Sunshine will come,</a:t>
            </a:r>
          </a:p>
          <a:p>
            <a:pPr marL="0" indent="0">
              <a:buNone/>
            </a:pPr>
            <a:r>
              <a:rPr lang="en-GB" sz="4500" dirty="0"/>
              <a:t>Raindrops will fall, </a:t>
            </a:r>
          </a:p>
          <a:p>
            <a:pPr marL="0" indent="0">
              <a:buNone/>
            </a:pPr>
            <a:r>
              <a:rPr lang="en-GB" sz="4500" dirty="0"/>
              <a:t>Your little seed will grow again.</a:t>
            </a:r>
          </a:p>
          <a:p>
            <a:pPr marL="0" indent="0">
              <a:buNone/>
            </a:pPr>
            <a:r>
              <a:rPr lang="en-GB" sz="4500" dirty="0"/>
              <a:t>Soon there will be a day in Spring when</a:t>
            </a:r>
          </a:p>
          <a:p>
            <a:pPr marL="0" indent="0">
              <a:buNone/>
            </a:pPr>
            <a:r>
              <a:rPr lang="en-GB" sz="4500" dirty="0"/>
              <a:t>Your seed blossoms and grows.</a:t>
            </a:r>
          </a:p>
        </p:txBody>
      </p:sp>
    </p:spTree>
    <p:extLst>
      <p:ext uri="{BB962C8B-B14F-4D97-AF65-F5344CB8AC3E}">
        <p14:creationId xmlns:p14="http://schemas.microsoft.com/office/powerpoint/2010/main" val="3937685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3D7BE4-1422-4927-8CE2-1295E0E92B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453" y="1825625"/>
            <a:ext cx="1154097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500" dirty="0"/>
              <a:t>Find seed of love </a:t>
            </a:r>
            <a:r>
              <a:rPr lang="en-GB" sz="4500" i="1" dirty="0"/>
              <a:t>(Find a seed of love),</a:t>
            </a:r>
          </a:p>
          <a:p>
            <a:pPr marL="0" indent="0">
              <a:buNone/>
            </a:pPr>
            <a:r>
              <a:rPr lang="en-GB" sz="4500" dirty="0"/>
              <a:t>Plant it where you can </a:t>
            </a:r>
            <a:r>
              <a:rPr lang="en-GB" sz="4500" i="1" dirty="0"/>
              <a:t>(Plant it where you can), </a:t>
            </a:r>
          </a:p>
          <a:p>
            <a:pPr marL="0" indent="0">
              <a:buNone/>
            </a:pPr>
            <a:r>
              <a:rPr lang="en-GB" sz="4500" dirty="0"/>
              <a:t>Wait for it to grow (Wait for it to grow),</a:t>
            </a:r>
          </a:p>
          <a:p>
            <a:pPr marL="0" indent="0">
              <a:buNone/>
            </a:pPr>
            <a:endParaRPr lang="en-GB" sz="4500" dirty="0"/>
          </a:p>
          <a:p>
            <a:pPr marL="0" indent="0">
              <a:buNone/>
            </a:pPr>
            <a:r>
              <a:rPr lang="en-GB" sz="4500" b="1" dirty="0"/>
              <a:t>Don’t disturb it!</a:t>
            </a:r>
          </a:p>
        </p:txBody>
      </p:sp>
    </p:spTree>
    <p:extLst>
      <p:ext uri="{BB962C8B-B14F-4D97-AF65-F5344CB8AC3E}">
        <p14:creationId xmlns:p14="http://schemas.microsoft.com/office/powerpoint/2010/main" val="26416073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3D7BE4-1422-4927-8CE2-1295E0E92B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1639" y="1825625"/>
            <a:ext cx="1089216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500" dirty="0"/>
              <a:t>Don’t expect to see </a:t>
            </a:r>
            <a:r>
              <a:rPr lang="en-GB" sz="4500" i="1" dirty="0"/>
              <a:t>(Don’t expect to see),</a:t>
            </a:r>
          </a:p>
          <a:p>
            <a:pPr marL="0" indent="0">
              <a:buNone/>
            </a:pPr>
            <a:r>
              <a:rPr lang="en-GB" sz="4500" dirty="0"/>
              <a:t>Changes over night </a:t>
            </a:r>
            <a:r>
              <a:rPr lang="en-GB" sz="4500" i="1" dirty="0"/>
              <a:t>(Changes over night), </a:t>
            </a:r>
          </a:p>
          <a:p>
            <a:pPr marL="0" indent="0">
              <a:buNone/>
            </a:pPr>
            <a:r>
              <a:rPr lang="en-GB" sz="4500" dirty="0"/>
              <a:t>If you want a while (</a:t>
            </a:r>
            <a:r>
              <a:rPr lang="en-GB" sz="4500" i="1" dirty="0"/>
              <a:t>If you wait a while</a:t>
            </a:r>
            <a:r>
              <a:rPr lang="en-GB" sz="4500" dirty="0"/>
              <a:t>),</a:t>
            </a:r>
          </a:p>
          <a:p>
            <a:pPr marL="0" indent="0">
              <a:buNone/>
            </a:pPr>
            <a:endParaRPr lang="en-GB" sz="4500" dirty="0"/>
          </a:p>
          <a:p>
            <a:pPr marL="0" indent="0">
              <a:buNone/>
            </a:pPr>
            <a:r>
              <a:rPr lang="en-GB" sz="4500" b="1" dirty="0"/>
              <a:t>You’ll find new life!</a:t>
            </a:r>
          </a:p>
        </p:txBody>
      </p:sp>
    </p:spTree>
    <p:extLst>
      <p:ext uri="{BB962C8B-B14F-4D97-AF65-F5344CB8AC3E}">
        <p14:creationId xmlns:p14="http://schemas.microsoft.com/office/powerpoint/2010/main" val="22780963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A693E6-90E3-4A78-9077-0A5E0DAA8F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500" dirty="0"/>
              <a:t>Sunshine will come,</a:t>
            </a:r>
          </a:p>
          <a:p>
            <a:pPr marL="0" indent="0">
              <a:buNone/>
            </a:pPr>
            <a:r>
              <a:rPr lang="en-GB" sz="4500" dirty="0"/>
              <a:t>Raindrops will fall, </a:t>
            </a:r>
          </a:p>
          <a:p>
            <a:pPr marL="0" indent="0">
              <a:buNone/>
            </a:pPr>
            <a:r>
              <a:rPr lang="en-GB" sz="4500" dirty="0"/>
              <a:t>Your little seed will grow again.</a:t>
            </a:r>
          </a:p>
          <a:p>
            <a:pPr marL="0" indent="0">
              <a:buNone/>
            </a:pPr>
            <a:r>
              <a:rPr lang="en-GB" sz="4500" dirty="0"/>
              <a:t>Soon there will be a day in Spring when</a:t>
            </a:r>
          </a:p>
          <a:p>
            <a:pPr marL="0" indent="0">
              <a:buNone/>
            </a:pPr>
            <a:r>
              <a:rPr lang="en-GB" sz="4500" dirty="0"/>
              <a:t>Your seed blossoms and grows.</a:t>
            </a:r>
          </a:p>
        </p:txBody>
      </p:sp>
    </p:spTree>
    <p:extLst>
      <p:ext uri="{BB962C8B-B14F-4D97-AF65-F5344CB8AC3E}">
        <p14:creationId xmlns:p14="http://schemas.microsoft.com/office/powerpoint/2010/main" val="28532618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A693E6-90E3-4A78-9077-0A5E0DAA8F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4500" dirty="0"/>
              <a:t>Sunshine will come,</a:t>
            </a:r>
          </a:p>
          <a:p>
            <a:pPr marL="0" indent="0">
              <a:buNone/>
            </a:pPr>
            <a:r>
              <a:rPr lang="en-GB" sz="4500" dirty="0"/>
              <a:t>Raindrops will fall, </a:t>
            </a:r>
          </a:p>
          <a:p>
            <a:pPr marL="0" indent="0">
              <a:buNone/>
            </a:pPr>
            <a:r>
              <a:rPr lang="en-GB" sz="4500" dirty="0"/>
              <a:t>Your little seed will grow again.</a:t>
            </a:r>
          </a:p>
          <a:p>
            <a:pPr marL="0" indent="0">
              <a:buNone/>
            </a:pPr>
            <a:r>
              <a:rPr lang="en-GB" sz="4500" dirty="0"/>
              <a:t>Soon there will be a day in Spring when</a:t>
            </a:r>
          </a:p>
          <a:p>
            <a:pPr marL="0" indent="0">
              <a:buNone/>
            </a:pPr>
            <a:r>
              <a:rPr lang="en-GB" sz="4500" dirty="0"/>
              <a:t>Your seed blossoms and grows.</a:t>
            </a:r>
          </a:p>
          <a:p>
            <a:pPr marL="0" indent="0">
              <a:buNone/>
            </a:pPr>
            <a:r>
              <a:rPr lang="en-GB" sz="4500" dirty="0"/>
              <a:t>….. And </a:t>
            </a:r>
            <a:r>
              <a:rPr lang="en-GB" sz="4500"/>
              <a:t>that’s that!</a:t>
            </a:r>
            <a:endParaRPr lang="en-GB" sz="4500" dirty="0"/>
          </a:p>
        </p:txBody>
      </p:sp>
    </p:spTree>
    <p:extLst>
      <p:ext uri="{BB962C8B-B14F-4D97-AF65-F5344CB8AC3E}">
        <p14:creationId xmlns:p14="http://schemas.microsoft.com/office/powerpoint/2010/main" val="7983112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7A89E65DCFD6747969B0D98E3F46391" ma:contentTypeVersion="13" ma:contentTypeDescription="Create a new document." ma:contentTypeScope="" ma:versionID="50ac5090eeac3a08dcb68eed11f46b0b">
  <xsd:schema xmlns:xsd="http://www.w3.org/2001/XMLSchema" xmlns:xs="http://www.w3.org/2001/XMLSchema" xmlns:p="http://schemas.microsoft.com/office/2006/metadata/properties" xmlns:ns3="6e68aff3-4f02-4d9f-ae80-d1cac380d07d" xmlns:ns4="c237008c-1735-49be-9782-0d54bc86c5a2" targetNamespace="http://schemas.microsoft.com/office/2006/metadata/properties" ma:root="true" ma:fieldsID="42b156c8bd4a779a8deb136e3f64e6fc" ns3:_="" ns4:_="">
    <xsd:import namespace="6e68aff3-4f02-4d9f-ae80-d1cac380d07d"/>
    <xsd:import namespace="c237008c-1735-49be-9782-0d54bc86c5a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68aff3-4f02-4d9f-ae80-d1cac380d07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37008c-1735-49be-9782-0d54bc86c5a2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6C059DF-1000-43E9-B79C-83957433F10B}">
  <ds:schemaRefs>
    <ds:schemaRef ds:uri="http://purl.org/dc/terms/"/>
    <ds:schemaRef ds:uri="http://schemas.microsoft.com/office/infopath/2007/PartnerControls"/>
    <ds:schemaRef ds:uri="http://purl.org/dc/elements/1.1/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6e68aff3-4f02-4d9f-ae80-d1cac380d07d"/>
    <ds:schemaRef ds:uri="http://schemas.microsoft.com/office/2006/metadata/properties"/>
    <ds:schemaRef ds:uri="c237008c-1735-49be-9782-0d54bc86c5a2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BF5BC03-C1E8-43ED-83BD-549CA4F5696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e68aff3-4f02-4d9f-ae80-d1cac380d07d"/>
    <ds:schemaRef ds:uri="c237008c-1735-49be-9782-0d54bc86c5a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89132CA-930F-4D24-B58D-F377EEC2EF0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245</Words>
  <Application>Microsoft Office PowerPoint</Application>
  <PresentationFormat>Widescreen</PresentationFormat>
  <Paragraphs>37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The seed song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seed song</dc:title>
  <dc:creator>Naomi Hedges</dc:creator>
  <cp:lastModifiedBy>Naomi Hedges</cp:lastModifiedBy>
  <cp:revision>11</cp:revision>
  <dcterms:created xsi:type="dcterms:W3CDTF">2022-03-17T08:26:50Z</dcterms:created>
  <dcterms:modified xsi:type="dcterms:W3CDTF">2022-03-17T08:33:00Z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0x010100D7A89E65DCFD6747969B0D98E3F46391</vt:lpwstr>
  </property>
</Properties>
</file>