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8D289CE-BC05-4AA6-A21A-19BF02525982}" v="365" dt="2022-02-09T17:34:06.003"/>
    <p1510:client id="{B02F7AC0-32AB-A5F3-0133-A2033426A236}" v="4" dt="2022-02-09T17:54:48.20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331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microsoft.com/office/2015/10/relationships/revisionInfo" Target="revisionInfo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2/10/2022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2/10/2022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2/10/2022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2/10/2022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2/10/2022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2/10/2022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>
            <a:alpha val="46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2/10/2022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flickr.com/photos/miikas/203940070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creativecommons.org/licenses/by-sa/3.0/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670956B6-60BF-40E1-8F73-45B755B6BE8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13308" b="11692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0" name="Freeform 5">
            <a:extLst>
              <a:ext uri="{FF2B5EF4-FFF2-40B4-BE49-F238E27FC236}">
                <a16:creationId xmlns:a16="http://schemas.microsoft.com/office/drawing/2014/main" id="{87CC2527-562A-4F69-B487-4371E5B243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>
            <a:off x="7488621" y="2277613"/>
            <a:ext cx="4703379" cy="4580387"/>
          </a:xfrm>
          <a:custGeom>
            <a:avLst/>
            <a:gdLst>
              <a:gd name="T0" fmla="*/ 1333 w 1333"/>
              <a:gd name="T1" fmla="*/ 1031 h 1298"/>
              <a:gd name="T2" fmla="*/ 1333 w 1333"/>
              <a:gd name="T3" fmla="*/ 380 h 1298"/>
              <a:gd name="T4" fmla="*/ 706 w 1333"/>
              <a:gd name="T5" fmla="*/ 0 h 1298"/>
              <a:gd name="T6" fmla="*/ 0 w 1333"/>
              <a:gd name="T7" fmla="*/ 706 h 1298"/>
              <a:gd name="T8" fmla="*/ 323 w 1333"/>
              <a:gd name="T9" fmla="*/ 1298 h 1298"/>
              <a:gd name="T10" fmla="*/ 1090 w 1333"/>
              <a:gd name="T11" fmla="*/ 1298 h 1298"/>
              <a:gd name="T12" fmla="*/ 1333 w 1333"/>
              <a:gd name="T13" fmla="*/ 1031 h 1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33" h="1298">
                <a:moveTo>
                  <a:pt x="1333" y="1031"/>
                </a:moveTo>
                <a:cubicBezTo>
                  <a:pt x="1333" y="380"/>
                  <a:pt x="1333" y="380"/>
                  <a:pt x="1333" y="380"/>
                </a:cubicBezTo>
                <a:cubicBezTo>
                  <a:pt x="1215" y="154"/>
                  <a:pt x="979" y="0"/>
                  <a:pt x="706" y="0"/>
                </a:cubicBezTo>
                <a:cubicBezTo>
                  <a:pt x="317" y="0"/>
                  <a:pt x="0" y="316"/>
                  <a:pt x="0" y="706"/>
                </a:cubicBezTo>
                <a:cubicBezTo>
                  <a:pt x="0" y="954"/>
                  <a:pt x="129" y="1172"/>
                  <a:pt x="323" y="1298"/>
                </a:cubicBezTo>
                <a:cubicBezTo>
                  <a:pt x="1090" y="1298"/>
                  <a:pt x="1090" y="1298"/>
                  <a:pt x="1090" y="1298"/>
                </a:cubicBezTo>
                <a:cubicBezTo>
                  <a:pt x="1193" y="1232"/>
                  <a:pt x="1276" y="1140"/>
                  <a:pt x="1333" y="1031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 w="50800" cap="sq" cmpd="dbl">
            <a:noFill/>
            <a:miter lim="800000"/>
          </a:ln>
          <a:effectLst/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</a:pPr>
            <a:endParaRPr lang="en-US" sz="1600" cap="all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22021" y="3231931"/>
            <a:ext cx="3852041" cy="1834056"/>
          </a:xfrm>
        </p:spPr>
        <p:txBody>
          <a:bodyPr>
            <a:normAutofit/>
          </a:bodyPr>
          <a:lstStyle/>
          <a:p>
            <a:r>
              <a:rPr lang="en-US" sz="4000" b="1">
                <a:cs typeface="Calibri Light"/>
              </a:rPr>
              <a:t>Pancakes</a:t>
            </a:r>
            <a:endParaRPr lang="en-US" sz="4000" b="1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BCDAEC91-5BCE-4B55-9CC0-43EF94CB73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480331" y="5123793"/>
            <a:ext cx="935420" cy="0"/>
          </a:xfrm>
          <a:prstGeom prst="line">
            <a:avLst/>
          </a:prstGeom>
          <a:ln w="25400" cap="sq">
            <a:solidFill>
              <a:schemeClr val="tx1">
                <a:lumMod val="85000"/>
                <a:lumOff val="15000"/>
              </a:schemeClr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id="{AD30CF34-C6BE-4519-A200-E60F61415ACA}"/>
              </a:ext>
            </a:extLst>
          </p:cNvPr>
          <p:cNvSpPr txBox="1"/>
          <p:nvPr/>
        </p:nvSpPr>
        <p:spPr>
          <a:xfrm>
            <a:off x="9870532" y="6657945"/>
            <a:ext cx="2321468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018620-CD41-4DBF-8FD7-92EA62F4B1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9015" y="1759773"/>
            <a:ext cx="11004785" cy="3325931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r>
              <a:rPr lang="en-US" sz="4500" b="1" dirty="0">
                <a:cs typeface="Calibri" panose="020F0502020204030204"/>
              </a:rPr>
              <a:t>It's Shrove Tuesday, Pancake Day has come.</a:t>
            </a:r>
            <a:endParaRPr lang="en-US" sz="4500" b="1">
              <a:cs typeface="Calibri"/>
            </a:endParaRPr>
          </a:p>
          <a:p>
            <a:pPr marL="0" indent="0">
              <a:buNone/>
            </a:pPr>
            <a:r>
              <a:rPr lang="en-US" sz="4500" b="1" dirty="0">
                <a:cs typeface="Calibri" panose="020F0502020204030204"/>
              </a:rPr>
              <a:t>Time for some cooking, time for having fun.</a:t>
            </a:r>
          </a:p>
          <a:p>
            <a:pPr marL="0" indent="0">
              <a:buNone/>
            </a:pPr>
            <a:r>
              <a:rPr lang="en-US" sz="4500" b="1" dirty="0">
                <a:cs typeface="Calibri" panose="020F0502020204030204"/>
              </a:rPr>
              <a:t>We'll make some pancakes, lots for everyone.</a:t>
            </a:r>
          </a:p>
          <a:p>
            <a:pPr marL="0" indent="0">
              <a:buNone/>
            </a:pPr>
            <a:r>
              <a:rPr lang="en-US" sz="4500" b="1" dirty="0">
                <a:cs typeface="Calibri" panose="020F0502020204030204"/>
              </a:rPr>
              <a:t>It's Shrove Tuesday, Pancake Day has come.</a:t>
            </a:r>
            <a:r>
              <a:rPr lang="en-US" sz="4500" dirty="0">
                <a:cs typeface="Calibri" panose="020F0502020204030204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427855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018620-CD41-4DBF-8FD7-92EA62F4B1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9015" y="1759773"/>
            <a:ext cx="11004785" cy="3325931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r>
              <a:rPr lang="en-US" sz="4500" b="1" dirty="0">
                <a:cs typeface="Calibri"/>
              </a:rPr>
              <a:t>Making pancakes needs a careful plan,</a:t>
            </a:r>
          </a:p>
          <a:p>
            <a:pPr marL="0" indent="0">
              <a:buNone/>
            </a:pPr>
            <a:r>
              <a:rPr lang="en-US" sz="4500" b="1" dirty="0">
                <a:cs typeface="Calibri"/>
              </a:rPr>
              <a:t>Eggs, milk and flour, butter and a pan. </a:t>
            </a:r>
          </a:p>
          <a:p>
            <a:pPr marL="0" indent="0">
              <a:buNone/>
            </a:pPr>
            <a:r>
              <a:rPr lang="en-US" sz="4500" b="1" dirty="0">
                <a:cs typeface="Calibri"/>
              </a:rPr>
              <a:t>"Better roll your sleeves up, better wash your hands."</a:t>
            </a:r>
          </a:p>
          <a:p>
            <a:pPr marL="0" indent="0">
              <a:buNone/>
            </a:pPr>
            <a:r>
              <a:rPr lang="en-US" sz="4500" b="1" dirty="0">
                <a:cs typeface="Calibri"/>
              </a:rPr>
              <a:t>Making pancakes needs a careful plan.</a:t>
            </a:r>
            <a:r>
              <a:rPr lang="en-US" dirty="0">
                <a:cs typeface="Calibri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4512277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018620-CD41-4DBF-8FD7-92EA62F4B1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9015" y="1759773"/>
            <a:ext cx="11004785" cy="3325931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r>
              <a:rPr lang="en-US" sz="4500" b="1" dirty="0">
                <a:cs typeface="Calibri"/>
              </a:rPr>
              <a:t>For the mixture, this is what you do:</a:t>
            </a:r>
          </a:p>
          <a:p>
            <a:pPr marL="0" indent="0">
              <a:buNone/>
            </a:pPr>
            <a:r>
              <a:rPr lang="en-US" sz="4500" b="1" dirty="0">
                <a:cs typeface="Calibri"/>
              </a:rPr>
              <a:t>Blend the ingredients with a wooden spoon.</a:t>
            </a:r>
          </a:p>
          <a:p>
            <a:pPr marL="0" indent="0">
              <a:buNone/>
            </a:pPr>
            <a:r>
              <a:rPr lang="en-US" sz="4500" b="1" dirty="0">
                <a:cs typeface="Calibri"/>
              </a:rPr>
              <a:t>Stir it round in circles till it's nice and smooth.</a:t>
            </a:r>
          </a:p>
          <a:p>
            <a:pPr marL="0" indent="0">
              <a:buNone/>
            </a:pPr>
            <a:r>
              <a:rPr lang="en-US" sz="4500" b="1" dirty="0">
                <a:cs typeface="Calibri"/>
              </a:rPr>
              <a:t>For the mixture, this is what you do. </a:t>
            </a:r>
          </a:p>
        </p:txBody>
      </p:sp>
    </p:spTree>
    <p:extLst>
      <p:ext uri="{BB962C8B-B14F-4D97-AF65-F5344CB8AC3E}">
        <p14:creationId xmlns:p14="http://schemas.microsoft.com/office/powerpoint/2010/main" val="15600948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018620-CD41-4DBF-8FD7-92EA62F4B1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9015" y="1759773"/>
            <a:ext cx="11004785" cy="3325931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r>
              <a:rPr lang="en-US" sz="4500" b="1" dirty="0">
                <a:cs typeface="Calibri"/>
              </a:rPr>
              <a:t>Heat some butter in a frying pan.</a:t>
            </a:r>
            <a:endParaRPr lang="en-US" dirty="0">
              <a:cs typeface="Calibri"/>
            </a:endParaRPr>
          </a:p>
          <a:p>
            <a:pPr marL="0" indent="0">
              <a:buNone/>
            </a:pPr>
            <a:r>
              <a:rPr lang="en-US" sz="4500" b="1" dirty="0">
                <a:cs typeface="Calibri"/>
              </a:rPr>
              <a:t>Pour in the batter, cook it golden brown.</a:t>
            </a:r>
            <a:endParaRPr lang="en-US" dirty="0">
              <a:cs typeface="Calibri"/>
            </a:endParaRPr>
          </a:p>
          <a:p>
            <a:pPr marL="0" indent="0">
              <a:buNone/>
            </a:pPr>
            <a:r>
              <a:rPr lang="en-US" sz="4500" b="1" dirty="0">
                <a:cs typeface="Calibri"/>
              </a:rPr>
              <a:t>Give the pan a jiggle, shake it all around.</a:t>
            </a:r>
            <a:endParaRPr lang="en-US" dirty="0">
              <a:cs typeface="Calibri"/>
            </a:endParaRPr>
          </a:p>
          <a:p>
            <a:pPr marL="0" indent="0">
              <a:buNone/>
            </a:pPr>
            <a:r>
              <a:rPr lang="en-US" sz="4500" b="1" dirty="0">
                <a:cs typeface="Calibri"/>
              </a:rPr>
              <a:t>Now toss the pancake.... catch it if you can! </a:t>
            </a:r>
            <a:endParaRPr lang="en-US">
              <a:cs typeface="Calibri"/>
            </a:endParaRPr>
          </a:p>
          <a:p>
            <a:pPr marL="0" indent="0">
              <a:buNone/>
            </a:pPr>
            <a:r>
              <a:rPr lang="en-US" sz="4500" b="1" dirty="0">
                <a:ea typeface="+mn-lt"/>
                <a:cs typeface="+mn-lt"/>
              </a:rPr>
              <a:t>Now toss the pancake.... catch it if you can! </a:t>
            </a:r>
            <a:endParaRPr lang="en-US" dirty="0">
              <a:ea typeface="+mn-lt"/>
              <a:cs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1765738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182</Words>
  <Application>Microsoft Office PowerPoint</Application>
  <PresentationFormat>Widescreen</PresentationFormat>
  <Paragraphs>19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Pancakes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Pancakes</dc:title>
  <dc:creator>Naomi Hedges</dc:creator>
  <cp:lastModifiedBy>Naomi Hedges</cp:lastModifiedBy>
  <cp:revision>56</cp:revision>
  <dcterms:created xsi:type="dcterms:W3CDTF">2022-02-09T17:24:37Z</dcterms:created>
  <dcterms:modified xsi:type="dcterms:W3CDTF">2022-02-10T08:45:30Z</dcterms:modified>
</cp:coreProperties>
</file>