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25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071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22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52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072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99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26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815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51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400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442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896D-09EF-4764-BF27-DE0D8E8A6BAC}" type="datetimeFigureOut">
              <a:rPr lang="en-GB" smtClean="0"/>
              <a:t>09/12/2019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47CC5-A2D9-439C-B1D6-6A1CEBD4CE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73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b="1" dirty="0" smtClean="0"/>
              <a:t>Ding Dong!</a:t>
            </a:r>
            <a:endParaRPr lang="en-GB" sz="9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872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9" y="522514"/>
            <a:ext cx="11040291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i="1" dirty="0" smtClean="0">
                <a:latin typeface="Sassoon Infant Std" panose="020B0503020103030203" pitchFamily="34" charset="0"/>
              </a:rPr>
              <a:t>Chorus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The festive bells now chime.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tell it’s Christmas time.</a:t>
            </a: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05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522514"/>
            <a:ext cx="11403874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The angels sing, their anthems ring.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Good news to all mankind!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Good news to all mankind!</a:t>
            </a: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19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9" y="522514"/>
            <a:ext cx="11040291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i="1" dirty="0" smtClean="0">
                <a:latin typeface="Sassoon Infant Std" panose="020B0503020103030203" pitchFamily="34" charset="0"/>
              </a:rPr>
              <a:t>Chorus</a:t>
            </a:r>
            <a:endParaRPr lang="en-GB" sz="4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The festive bells now chime.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tell it’s Christmas time.</a:t>
            </a: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7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522514"/>
            <a:ext cx="11403874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Now Christ is born, God’s gift to all.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bring us love divine.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bring us love divine.</a:t>
            </a: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27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9" y="522514"/>
            <a:ext cx="11040291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i="1" dirty="0" smtClean="0">
                <a:latin typeface="Sassoon Infant Std" panose="020B0503020103030203" pitchFamily="34" charset="0"/>
              </a:rPr>
              <a:t>Chorus</a:t>
            </a:r>
            <a:endParaRPr lang="en-GB" sz="4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The festive bells now chime.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tell it’s Christmas time.</a:t>
            </a: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118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522514"/>
            <a:ext cx="11403874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God’s only Son, the Holy One,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Is reigning now on high.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Is reigning now on high.</a:t>
            </a: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667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9" y="522514"/>
            <a:ext cx="11040291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i="1" dirty="0">
                <a:latin typeface="Sassoon Infant Std" panose="020B0503020103030203" pitchFamily="34" charset="0"/>
              </a:rPr>
              <a:t>Chorus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The festive bells now chime.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To tell it’s Christmas time.</a:t>
            </a: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22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760" y="522514"/>
            <a:ext cx="11403874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So come along with joyful song.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Let glory fill the sky!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5400" dirty="0" smtClean="0">
                <a:latin typeface="Sassoon Infant Std" panose="020B0503020103030203" pitchFamily="34" charset="0"/>
              </a:rPr>
              <a:t>Let glory fill the sky!</a:t>
            </a: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66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509" y="522514"/>
            <a:ext cx="11040291" cy="56544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 Ding Dong! Ding Dong! Ding Dong!</a:t>
            </a:r>
          </a:p>
          <a:p>
            <a:pPr marL="0" indent="0">
              <a:buNone/>
            </a:pPr>
            <a:r>
              <a:rPr lang="en-GB" sz="4400" dirty="0" smtClean="0">
                <a:latin typeface="Sassoon Infant Std" panose="020B0503020103030203" pitchFamily="34" charset="0"/>
              </a:rPr>
              <a:t>DING DONG!</a:t>
            </a:r>
          </a:p>
          <a:p>
            <a:pPr marL="0" indent="0">
              <a:buNone/>
            </a:pPr>
            <a:endParaRPr lang="en-GB" sz="5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927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39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295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Sassoon Infant Std</vt:lpstr>
      <vt:lpstr>Office Theme</vt:lpstr>
      <vt:lpstr>Ding Dong!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Ding Dong!</dc:title>
  <dc:creator>setup</dc:creator>
  <cp:lastModifiedBy>setup</cp:lastModifiedBy>
  <cp:revision>4</cp:revision>
  <dcterms:created xsi:type="dcterms:W3CDTF">2018-11-19T08:11:12Z</dcterms:created>
  <dcterms:modified xsi:type="dcterms:W3CDTF">2019-12-09T08:09:53Z</dcterms:modified>
</cp:coreProperties>
</file>