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369" r:id="rId2"/>
    <p:sldId id="372" r:id="rId3"/>
    <p:sldId id="370" r:id="rId4"/>
    <p:sldId id="371" r:id="rId5"/>
    <p:sldId id="274" r:id="rId6"/>
    <p:sldId id="348" r:id="rId7"/>
    <p:sldId id="349" r:id="rId8"/>
    <p:sldId id="350" r:id="rId9"/>
    <p:sldId id="351" r:id="rId10"/>
    <p:sldId id="352" r:id="rId11"/>
    <p:sldId id="353" r:id="rId12"/>
    <p:sldId id="354" r:id="rId13"/>
    <p:sldId id="355" r:id="rId14"/>
    <p:sldId id="356" r:id="rId15"/>
    <p:sldId id="357" r:id="rId16"/>
    <p:sldId id="358" r:id="rId17"/>
    <p:sldId id="359" r:id="rId18"/>
    <p:sldId id="360" r:id="rId19"/>
    <p:sldId id="361" r:id="rId20"/>
    <p:sldId id="362" r:id="rId21"/>
    <p:sldId id="363" r:id="rId22"/>
    <p:sldId id="364" r:id="rId23"/>
    <p:sldId id="365" r:id="rId24"/>
    <p:sldId id="366" r:id="rId25"/>
    <p:sldId id="330" r:id="rId26"/>
    <p:sldId id="331" r:id="rId27"/>
    <p:sldId id="328" r:id="rId28"/>
    <p:sldId id="267" r:id="rId29"/>
  </p:sldIdLst>
  <p:sldSz cx="9144000" cy="6858000" type="screen4x3"/>
  <p:notesSz cx="6858000" cy="9144000"/>
  <p:embeddedFontLst>
    <p:embeddedFont>
      <p:font typeface="Twinkl" panose="020B0604020202020204" charset="0"/>
      <p:regular r:id="rId32"/>
      <p:bold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6D0FF"/>
    <a:srgbClr val="3FA9E8"/>
    <a:srgbClr val="D0B6D8"/>
    <a:srgbClr val="80C1EB"/>
    <a:srgbClr val="353535"/>
    <a:srgbClr val="4E4E4E"/>
    <a:srgbClr val="A873B0"/>
    <a:srgbClr val="BC0105"/>
    <a:srgbClr val="DBCCDA"/>
    <a:srgbClr val="FFF1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869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978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esl-resource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esl-resource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439150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413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1095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9097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8" r:id="rId4"/>
    <p:sldLayoutId id="2147483670" r:id="rId5"/>
    <p:sldLayoutId id="2147483669" r:id="rId6"/>
    <p:sldLayoutId id="2147483663" r:id="rId7"/>
    <p:sldLayoutId id="214748366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ti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t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iff"/><Relationship Id="rId2" Type="http://schemas.openxmlformats.org/officeDocument/2006/relationships/image" Target="../media/image26.tif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if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764895"/>
            <a:ext cx="8220075" cy="994306"/>
          </a:xfrm>
        </p:spPr>
        <p:txBody>
          <a:bodyPr/>
          <a:lstStyle/>
          <a:p>
            <a:pPr algn="ctr"/>
            <a:r>
              <a:rPr lang="en-GB" u="sng" dirty="0" smtClean="0">
                <a:solidFill>
                  <a:srgbClr val="FF0000"/>
                </a:solidFill>
              </a:rPr>
              <a:t>Phrasal Verbs</a:t>
            </a:r>
            <a:br>
              <a:rPr lang="en-GB" u="sng" dirty="0" smtClean="0">
                <a:solidFill>
                  <a:srgbClr val="FF0000"/>
                </a:solidFill>
              </a:rPr>
            </a:br>
            <a:r>
              <a:rPr lang="en-GB" u="sng" dirty="0" smtClean="0">
                <a:solidFill>
                  <a:srgbClr val="FF0000"/>
                </a:solidFill>
              </a:rPr>
              <a:t/>
            </a:r>
            <a:br>
              <a:rPr lang="en-GB" u="sng" dirty="0" smtClean="0">
                <a:solidFill>
                  <a:srgbClr val="FF0000"/>
                </a:solidFill>
              </a:rPr>
            </a:br>
            <a:r>
              <a:rPr lang="en-GB" dirty="0" smtClean="0"/>
              <a:t>A phrasal verb is made up of 2 or more particles:</a:t>
            </a:r>
            <a:br>
              <a:rPr lang="en-GB" dirty="0" smtClean="0"/>
            </a:br>
            <a:r>
              <a:rPr lang="en-GB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switch off</a:t>
            </a:r>
            <a:br>
              <a:rPr lang="en-GB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</a:br>
            <a:r>
              <a:rPr lang="en-GB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get up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Phrasal verb = verb + particle (preposition or adverb)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7494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765175"/>
            <a:ext cx="7753350" cy="5641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523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50" y="549274"/>
            <a:ext cx="7975696" cy="5543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70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549275"/>
            <a:ext cx="8064500" cy="5604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02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="" xmlns:a16="http://schemas.microsoft.com/office/drawing/2014/main" id="{22FCCD06-6AD2-DB4C-AE3E-F45AD36A9A17}"/>
              </a:ext>
            </a:extLst>
          </p:cNvPr>
          <p:cNvSpPr/>
          <p:nvPr/>
        </p:nvSpPr>
        <p:spPr>
          <a:xfrm>
            <a:off x="826184" y="1556092"/>
            <a:ext cx="3745816" cy="3745816"/>
          </a:xfrm>
          <a:prstGeom prst="ellipse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E168FBAF-6762-0546-8AC4-3C8E59E6CDD5}"/>
              </a:ext>
            </a:extLst>
          </p:cNvPr>
          <p:cNvSpPr txBox="1">
            <a:spLocks/>
          </p:cNvSpPr>
          <p:nvPr/>
        </p:nvSpPr>
        <p:spPr>
          <a:xfrm>
            <a:off x="855051" y="2994507"/>
            <a:ext cx="3688081" cy="102986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solidFill>
                  <a:schemeClr val="tx1"/>
                </a:solidFill>
              </a:rPr>
              <a:t>Actions</a:t>
            </a:r>
            <a:endParaRPr lang="en-US" sz="6000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7ABAA6F5-7C1D-824D-B41D-F81C01BBDF8D}"/>
              </a:ext>
            </a:extLst>
          </p:cNvPr>
          <p:cNvSpPr/>
          <p:nvPr/>
        </p:nvSpPr>
        <p:spPr>
          <a:xfrm>
            <a:off x="4767310" y="3073347"/>
            <a:ext cx="3550505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 algn="ctr"/>
            <a:r>
              <a:rPr lang="en-GB" sz="3200" dirty="0"/>
              <a:t>Click on the action to see the sentence.</a:t>
            </a:r>
          </a:p>
        </p:txBody>
      </p:sp>
    </p:spTree>
    <p:extLst>
      <p:ext uri="{BB962C8B-B14F-4D97-AF65-F5344CB8AC3E}">
        <p14:creationId xmlns:p14="http://schemas.microsoft.com/office/powerpoint/2010/main" val="252088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="" xmlns:a16="http://schemas.microsoft.com/office/drawing/2014/main" id="{8CA98CBF-2193-DE4E-A248-AD28D5D23AED}"/>
              </a:ext>
            </a:extLst>
          </p:cNvPr>
          <p:cNvSpPr txBox="1">
            <a:spLocks/>
          </p:cNvSpPr>
          <p:nvPr/>
        </p:nvSpPr>
        <p:spPr>
          <a:xfrm>
            <a:off x="461959" y="156762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Turn on your computer.</a:t>
            </a:r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91F66261-1413-E04D-8739-D7C198281E45}"/>
              </a:ext>
            </a:extLst>
          </p:cNvPr>
          <p:cNvGrpSpPr/>
          <p:nvPr/>
        </p:nvGrpSpPr>
        <p:grpSpPr>
          <a:xfrm>
            <a:off x="2919153" y="2635225"/>
            <a:ext cx="3305691" cy="2772946"/>
            <a:chOff x="1678904" y="1047512"/>
            <a:chExt cx="5786192" cy="4853690"/>
          </a:xfrm>
        </p:grpSpPr>
        <p:sp>
          <p:nvSpPr>
            <p:cNvPr id="7" name="Rectangle 6">
              <a:extLst>
                <a:ext uri="{FF2B5EF4-FFF2-40B4-BE49-F238E27FC236}">
                  <a16:creationId xmlns="" xmlns:a16="http://schemas.microsoft.com/office/drawing/2014/main" id="{721BDA83-A790-A04E-853C-7AAC94C99C8F}"/>
                </a:ext>
              </a:extLst>
            </p:cNvPr>
            <p:cNvSpPr/>
            <p:nvPr/>
          </p:nvSpPr>
          <p:spPr>
            <a:xfrm>
              <a:off x="1838227" y="1253765"/>
              <a:ext cx="5476973" cy="3516198"/>
            </a:xfrm>
            <a:prstGeom prst="rect">
              <a:avLst/>
            </a:prstGeom>
            <a:solidFill>
              <a:srgbClr val="80C1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7" descr="A screen shot of a computer monitor&#10;&#10;Description automatically generated">
              <a:extLst>
                <a:ext uri="{FF2B5EF4-FFF2-40B4-BE49-F238E27FC236}">
                  <a16:creationId xmlns="" xmlns:a16="http://schemas.microsoft.com/office/drawing/2014/main" id="{BE667587-A137-5E4D-AD6D-85923E1B7C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78904" y="1122926"/>
              <a:ext cx="5786192" cy="4778276"/>
            </a:xfrm>
            <a:prstGeom prst="rect">
              <a:avLst/>
            </a:prstGeom>
          </p:spPr>
        </p:pic>
        <p:sp>
          <p:nvSpPr>
            <p:cNvPr id="9" name="Oval 8">
              <a:extLst>
                <a:ext uri="{FF2B5EF4-FFF2-40B4-BE49-F238E27FC236}">
                  <a16:creationId xmlns="" xmlns:a16="http://schemas.microsoft.com/office/drawing/2014/main" id="{709E4EF8-780C-454B-9177-3C7B800BA65C}"/>
                </a:ext>
              </a:extLst>
            </p:cNvPr>
            <p:cNvSpPr/>
            <p:nvPr/>
          </p:nvSpPr>
          <p:spPr>
            <a:xfrm>
              <a:off x="3649132" y="2080420"/>
              <a:ext cx="1845733" cy="18457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" name="Picture 9" descr="A close up of a logo&#10;&#10;Description automatically generated">
              <a:extLst>
                <a:ext uri="{FF2B5EF4-FFF2-40B4-BE49-F238E27FC236}">
                  <a16:creationId xmlns="" xmlns:a16="http://schemas.microsoft.com/office/drawing/2014/main" id="{EE5FEC1A-BD63-4545-BE39-52827D98441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83877" y="1047512"/>
              <a:ext cx="2776244" cy="3926153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D438456F-1ED3-6549-A72A-2FD2769CD2DC}"/>
              </a:ext>
            </a:extLst>
          </p:cNvPr>
          <p:cNvGrpSpPr/>
          <p:nvPr/>
        </p:nvGrpSpPr>
        <p:grpSpPr>
          <a:xfrm>
            <a:off x="527559" y="523039"/>
            <a:ext cx="8122955" cy="5839087"/>
            <a:chOff x="527559" y="523039"/>
            <a:chExt cx="8122955" cy="5839087"/>
          </a:xfrm>
        </p:grpSpPr>
        <p:pic>
          <p:nvPicPr>
            <p:cNvPr id="14" name="Picture 13">
              <a:extLst>
                <a:ext uri="{FF2B5EF4-FFF2-40B4-BE49-F238E27FC236}">
                  <a16:creationId xmlns="" xmlns:a16="http://schemas.microsoft.com/office/drawing/2014/main" id="{918FC547-F797-574C-BED3-54F3E1B2F50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559" y="523039"/>
              <a:ext cx="8122955" cy="5839087"/>
            </a:xfrm>
            <a:prstGeom prst="rect">
              <a:avLst/>
            </a:prstGeom>
          </p:spPr>
        </p:pic>
        <p:grpSp>
          <p:nvGrpSpPr>
            <p:cNvPr id="15" name="Group 14">
              <a:extLst>
                <a:ext uri="{FF2B5EF4-FFF2-40B4-BE49-F238E27FC236}">
                  <a16:creationId xmlns="" xmlns:a16="http://schemas.microsoft.com/office/drawing/2014/main" id="{5451C0AB-C739-2848-92BF-B5A2EE1D09DD}"/>
                </a:ext>
              </a:extLst>
            </p:cNvPr>
            <p:cNvGrpSpPr/>
            <p:nvPr/>
          </p:nvGrpSpPr>
          <p:grpSpPr>
            <a:xfrm>
              <a:off x="1678904" y="1047512"/>
              <a:ext cx="5786192" cy="4853690"/>
              <a:chOff x="1678904" y="1047512"/>
              <a:chExt cx="5786192" cy="485369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="" xmlns:a16="http://schemas.microsoft.com/office/drawing/2014/main" id="{D4484306-C7FC-A249-8615-60D2336A9CBD}"/>
                  </a:ext>
                </a:extLst>
              </p:cNvPr>
              <p:cNvSpPr/>
              <p:nvPr/>
            </p:nvSpPr>
            <p:spPr>
              <a:xfrm>
                <a:off x="1838227" y="1253765"/>
                <a:ext cx="5476973" cy="3516198"/>
              </a:xfrm>
              <a:prstGeom prst="rect">
                <a:avLst/>
              </a:prstGeom>
              <a:solidFill>
                <a:srgbClr val="80C1E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17" name="Picture 16" descr="A screen shot of a computer monitor&#10;&#10;Description automatically generated">
                <a:extLst>
                  <a:ext uri="{FF2B5EF4-FFF2-40B4-BE49-F238E27FC236}">
                    <a16:creationId xmlns="" xmlns:a16="http://schemas.microsoft.com/office/drawing/2014/main" id="{55C1602C-C764-0643-A51F-BB2F606FF7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678904" y="1122926"/>
                <a:ext cx="5786192" cy="4778276"/>
              </a:xfrm>
              <a:prstGeom prst="rect">
                <a:avLst/>
              </a:prstGeom>
            </p:spPr>
          </p:pic>
          <p:sp>
            <p:nvSpPr>
              <p:cNvPr id="18" name="Oval 17">
                <a:extLst>
                  <a:ext uri="{FF2B5EF4-FFF2-40B4-BE49-F238E27FC236}">
                    <a16:creationId xmlns="" xmlns:a16="http://schemas.microsoft.com/office/drawing/2014/main" id="{6E17988A-9E6B-1045-8EE6-B2569209BF64}"/>
                  </a:ext>
                </a:extLst>
              </p:cNvPr>
              <p:cNvSpPr/>
              <p:nvPr/>
            </p:nvSpPr>
            <p:spPr>
              <a:xfrm>
                <a:off x="3649132" y="2080420"/>
                <a:ext cx="1845733" cy="184573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19" name="Picture 18" descr="A close up of a logo&#10;&#10;Description automatically generated">
                <a:extLst>
                  <a:ext uri="{FF2B5EF4-FFF2-40B4-BE49-F238E27FC236}">
                    <a16:creationId xmlns="" xmlns:a16="http://schemas.microsoft.com/office/drawing/2014/main" id="{A18886FE-D25C-E847-A0AB-78F41DC51E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183877" y="1047512"/>
                <a:ext cx="2776244" cy="3926153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551488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087F4BD2-3A4F-0142-ADB6-DAF41BBBDC2C}"/>
              </a:ext>
            </a:extLst>
          </p:cNvPr>
          <p:cNvGrpSpPr/>
          <p:nvPr/>
        </p:nvGrpSpPr>
        <p:grpSpPr>
          <a:xfrm>
            <a:off x="2834694" y="2669070"/>
            <a:ext cx="3474605" cy="2919023"/>
            <a:chOff x="1678904" y="1040209"/>
            <a:chExt cx="5786192" cy="4860993"/>
          </a:xfrm>
        </p:grpSpPr>
        <p:sp>
          <p:nvSpPr>
            <p:cNvPr id="6" name="Rectangle 5">
              <a:extLst>
                <a:ext uri="{FF2B5EF4-FFF2-40B4-BE49-F238E27FC236}">
                  <a16:creationId xmlns="" xmlns:a16="http://schemas.microsoft.com/office/drawing/2014/main" id="{7D739FF3-D6DB-0C41-92D2-0C28683529D4}"/>
                </a:ext>
              </a:extLst>
            </p:cNvPr>
            <p:cNvSpPr/>
            <p:nvPr/>
          </p:nvSpPr>
          <p:spPr>
            <a:xfrm>
              <a:off x="1838227" y="1253765"/>
              <a:ext cx="5476973" cy="3516198"/>
            </a:xfrm>
            <a:prstGeom prst="rect">
              <a:avLst/>
            </a:prstGeom>
            <a:solidFill>
              <a:srgbClr val="3535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="" xmlns:a16="http://schemas.microsoft.com/office/drawing/2014/main" id="{0D4F0B67-83FC-9349-8F08-ED7A4828C0BC}"/>
                </a:ext>
              </a:extLst>
            </p:cNvPr>
            <p:cNvSpPr/>
            <p:nvPr/>
          </p:nvSpPr>
          <p:spPr>
            <a:xfrm>
              <a:off x="3649132" y="2080420"/>
              <a:ext cx="1845733" cy="18457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7" descr="A close up of a logo&#10;&#10;Description automatically generated">
              <a:extLst>
                <a:ext uri="{FF2B5EF4-FFF2-40B4-BE49-F238E27FC236}">
                  <a16:creationId xmlns="" xmlns:a16="http://schemas.microsoft.com/office/drawing/2014/main" id="{0EC4AF0E-541D-144A-BB36-9D68373D0D4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83876" y="1040209"/>
              <a:ext cx="2776244" cy="3926154"/>
            </a:xfrm>
            <a:prstGeom prst="rect">
              <a:avLst/>
            </a:prstGeom>
          </p:spPr>
        </p:pic>
        <p:pic>
          <p:nvPicPr>
            <p:cNvPr id="9" name="Picture 8" descr="A screen shot of a computer monitor&#10;&#10;Description automatically generated">
              <a:extLst>
                <a:ext uri="{FF2B5EF4-FFF2-40B4-BE49-F238E27FC236}">
                  <a16:creationId xmlns="" xmlns:a16="http://schemas.microsoft.com/office/drawing/2014/main" id="{ED720113-1198-6B45-BAF5-89B184CC7B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78904" y="1122926"/>
              <a:ext cx="5786192" cy="4778276"/>
            </a:xfrm>
            <a:prstGeom prst="rect">
              <a:avLst/>
            </a:prstGeom>
          </p:spPr>
        </p:pic>
      </p:grpSp>
      <p:sp>
        <p:nvSpPr>
          <p:cNvPr id="10" name="Title 1">
            <a:extLst>
              <a:ext uri="{FF2B5EF4-FFF2-40B4-BE49-F238E27FC236}">
                <a16:creationId xmlns="" xmlns:a16="http://schemas.microsoft.com/office/drawing/2014/main" id="{0C403C10-45DE-CC4A-B3F0-ABB78A2C62FF}"/>
              </a:ext>
            </a:extLst>
          </p:cNvPr>
          <p:cNvSpPr txBox="1">
            <a:spLocks/>
          </p:cNvSpPr>
          <p:nvPr/>
        </p:nvSpPr>
        <p:spPr>
          <a:xfrm>
            <a:off x="461960" y="1674764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Turn off your computer. </a:t>
            </a:r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="" xmlns:a16="http://schemas.microsoft.com/office/drawing/2014/main" id="{DB64BCA4-A6F0-F447-B2D6-981D816238E2}"/>
              </a:ext>
            </a:extLst>
          </p:cNvPr>
          <p:cNvGrpSpPr/>
          <p:nvPr/>
        </p:nvGrpSpPr>
        <p:grpSpPr>
          <a:xfrm>
            <a:off x="527559" y="523039"/>
            <a:ext cx="8122955" cy="5839087"/>
            <a:chOff x="527559" y="523039"/>
            <a:chExt cx="8122955" cy="5839087"/>
          </a:xfrm>
        </p:grpSpPr>
        <p:pic>
          <p:nvPicPr>
            <p:cNvPr id="13" name="Picture 12">
              <a:extLst>
                <a:ext uri="{FF2B5EF4-FFF2-40B4-BE49-F238E27FC236}">
                  <a16:creationId xmlns="" xmlns:a16="http://schemas.microsoft.com/office/drawing/2014/main" id="{89C73290-9E90-4A45-9376-5FA61C001D4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559" y="523039"/>
              <a:ext cx="8122955" cy="5839087"/>
            </a:xfrm>
            <a:prstGeom prst="rect">
              <a:avLst/>
            </a:prstGeom>
          </p:spPr>
        </p:pic>
        <p:grpSp>
          <p:nvGrpSpPr>
            <p:cNvPr id="14" name="Group 13">
              <a:extLst>
                <a:ext uri="{FF2B5EF4-FFF2-40B4-BE49-F238E27FC236}">
                  <a16:creationId xmlns="" xmlns:a16="http://schemas.microsoft.com/office/drawing/2014/main" id="{1EDEB503-3B0E-DC43-8A41-51E8D387D3D1}"/>
                </a:ext>
              </a:extLst>
            </p:cNvPr>
            <p:cNvGrpSpPr/>
            <p:nvPr/>
          </p:nvGrpSpPr>
          <p:grpSpPr>
            <a:xfrm>
              <a:off x="1678904" y="1040209"/>
              <a:ext cx="5786192" cy="4860993"/>
              <a:chOff x="1678904" y="1040209"/>
              <a:chExt cx="5786192" cy="4860993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="" xmlns:a16="http://schemas.microsoft.com/office/drawing/2014/main" id="{7FDCE755-DDFE-6745-8C8E-CF7242E1200B}"/>
                  </a:ext>
                </a:extLst>
              </p:cNvPr>
              <p:cNvSpPr/>
              <p:nvPr/>
            </p:nvSpPr>
            <p:spPr>
              <a:xfrm>
                <a:off x="1838227" y="1253765"/>
                <a:ext cx="5476973" cy="3516198"/>
              </a:xfrm>
              <a:prstGeom prst="rect">
                <a:avLst/>
              </a:prstGeom>
              <a:solidFill>
                <a:srgbClr val="35353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="" xmlns:a16="http://schemas.microsoft.com/office/drawing/2014/main" id="{F4FED304-8B87-FF4D-9A43-8F18AF6F47EE}"/>
                  </a:ext>
                </a:extLst>
              </p:cNvPr>
              <p:cNvSpPr/>
              <p:nvPr/>
            </p:nvSpPr>
            <p:spPr>
              <a:xfrm>
                <a:off x="3649132" y="2080420"/>
                <a:ext cx="1845733" cy="184573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17" name="Picture 16" descr="A close up of a logo&#10;&#10;Description automatically generated">
                <a:extLst>
                  <a:ext uri="{FF2B5EF4-FFF2-40B4-BE49-F238E27FC236}">
                    <a16:creationId xmlns="" xmlns:a16="http://schemas.microsoft.com/office/drawing/2014/main" id="{D3D7DD56-B6A9-5942-B295-2D4981AA33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183876" y="1040209"/>
                <a:ext cx="2776244" cy="3926154"/>
              </a:xfrm>
              <a:prstGeom prst="rect">
                <a:avLst/>
              </a:prstGeom>
            </p:spPr>
          </p:pic>
          <p:pic>
            <p:nvPicPr>
              <p:cNvPr id="18" name="Picture 17" descr="A screen shot of a computer monitor&#10;&#10;Description automatically generated">
                <a:extLst>
                  <a:ext uri="{FF2B5EF4-FFF2-40B4-BE49-F238E27FC236}">
                    <a16:creationId xmlns="" xmlns:a16="http://schemas.microsoft.com/office/drawing/2014/main" id="{4A301867-0806-9849-B8E7-E8529444D5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678904" y="1122926"/>
                <a:ext cx="5786192" cy="4778276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957767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="" xmlns:a16="http://schemas.microsoft.com/office/drawing/2014/main" id="{F136F0D4-047E-F541-AF2F-94CDD9A65500}"/>
              </a:ext>
            </a:extLst>
          </p:cNvPr>
          <p:cNvSpPr txBox="1">
            <a:spLocks/>
          </p:cNvSpPr>
          <p:nvPr/>
        </p:nvSpPr>
        <p:spPr>
          <a:xfrm>
            <a:off x="1181903" y="1728069"/>
            <a:ext cx="6911232" cy="835987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Log into your account.</a:t>
            </a:r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9C36A6B3-45CD-1A4C-935B-FA7C34E69603}"/>
              </a:ext>
            </a:extLst>
          </p:cNvPr>
          <p:cNvGrpSpPr/>
          <p:nvPr/>
        </p:nvGrpSpPr>
        <p:grpSpPr>
          <a:xfrm>
            <a:off x="1728649" y="2938125"/>
            <a:ext cx="5530588" cy="2007703"/>
            <a:chOff x="1160144" y="2629182"/>
            <a:chExt cx="6577966" cy="2387920"/>
          </a:xfrm>
        </p:grpSpPr>
        <p:sp>
          <p:nvSpPr>
            <p:cNvPr id="7" name="Rectangle 6">
              <a:extLst>
                <a:ext uri="{FF2B5EF4-FFF2-40B4-BE49-F238E27FC236}">
                  <a16:creationId xmlns="" xmlns:a16="http://schemas.microsoft.com/office/drawing/2014/main" id="{729AC388-C61E-D243-A3A3-A4875AA976AC}"/>
                </a:ext>
              </a:extLst>
            </p:cNvPr>
            <p:cNvSpPr/>
            <p:nvPr/>
          </p:nvSpPr>
          <p:spPr>
            <a:xfrm>
              <a:off x="1691640" y="3017520"/>
              <a:ext cx="5652135" cy="1611244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8" name="Picture 7" descr="A picture containing clock&#10;&#10;Description automatically generated">
              <a:extLst>
                <a:ext uri="{FF2B5EF4-FFF2-40B4-BE49-F238E27FC236}">
                  <a16:creationId xmlns="" xmlns:a16="http://schemas.microsoft.com/office/drawing/2014/main" id="{F041BE2E-D8B6-0348-A8B5-C209BE85E1B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89737" y="3612390"/>
              <a:ext cx="1348373" cy="1404712"/>
            </a:xfrm>
            <a:prstGeom prst="rect">
              <a:avLst/>
            </a:prstGeom>
          </p:spPr>
        </p:pic>
        <p:sp>
          <p:nvSpPr>
            <p:cNvPr id="9" name="Title 1">
              <a:extLst>
                <a:ext uri="{FF2B5EF4-FFF2-40B4-BE49-F238E27FC236}">
                  <a16:creationId xmlns="" xmlns:a16="http://schemas.microsoft.com/office/drawing/2014/main" id="{C0010B78-F3FD-7940-B986-B0BCB817F44C}"/>
                </a:ext>
              </a:extLst>
            </p:cNvPr>
            <p:cNvSpPr txBox="1">
              <a:spLocks/>
            </p:cNvSpPr>
            <p:nvPr/>
          </p:nvSpPr>
          <p:spPr>
            <a:xfrm>
              <a:off x="1160144" y="2629182"/>
              <a:ext cx="2544128" cy="188543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800" dirty="0"/>
                <a:t>SIGN IN</a:t>
              </a:r>
              <a:endParaRPr lang="en-US" sz="2800" dirty="0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B6CC3A70-1083-704A-BC35-E108754EBF6A}"/>
              </a:ext>
            </a:extLst>
          </p:cNvPr>
          <p:cNvGrpSpPr/>
          <p:nvPr/>
        </p:nvGrpSpPr>
        <p:grpSpPr>
          <a:xfrm>
            <a:off x="527559" y="523039"/>
            <a:ext cx="8122955" cy="5839087"/>
            <a:chOff x="527559" y="523039"/>
            <a:chExt cx="8122955" cy="5839087"/>
          </a:xfrm>
        </p:grpSpPr>
        <p:pic>
          <p:nvPicPr>
            <p:cNvPr id="12" name="Picture 11">
              <a:extLst>
                <a:ext uri="{FF2B5EF4-FFF2-40B4-BE49-F238E27FC236}">
                  <a16:creationId xmlns="" xmlns:a16="http://schemas.microsoft.com/office/drawing/2014/main" id="{27020A38-BE31-B944-BA0B-BED7970462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7559" y="523039"/>
              <a:ext cx="8122955" cy="5839087"/>
            </a:xfrm>
            <a:prstGeom prst="rect">
              <a:avLst/>
            </a:prstGeom>
          </p:spPr>
        </p:pic>
        <p:grpSp>
          <p:nvGrpSpPr>
            <p:cNvPr id="13" name="Group 12">
              <a:extLst>
                <a:ext uri="{FF2B5EF4-FFF2-40B4-BE49-F238E27FC236}">
                  <a16:creationId xmlns="" xmlns:a16="http://schemas.microsoft.com/office/drawing/2014/main" id="{EB9F0AA8-581D-D843-BF6A-98FB965F1D05}"/>
                </a:ext>
              </a:extLst>
            </p:cNvPr>
            <p:cNvGrpSpPr/>
            <p:nvPr/>
          </p:nvGrpSpPr>
          <p:grpSpPr>
            <a:xfrm>
              <a:off x="1160144" y="2257900"/>
              <a:ext cx="6577966" cy="2387920"/>
              <a:chOff x="1160144" y="2629182"/>
              <a:chExt cx="6577966" cy="238792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="" xmlns:a16="http://schemas.microsoft.com/office/drawing/2014/main" id="{2F6EF14A-F6F9-5E4D-8078-1753699D469E}"/>
                  </a:ext>
                </a:extLst>
              </p:cNvPr>
              <p:cNvSpPr/>
              <p:nvPr/>
            </p:nvSpPr>
            <p:spPr>
              <a:xfrm>
                <a:off x="1691640" y="3017520"/>
                <a:ext cx="5652135" cy="1611244"/>
              </a:xfrm>
              <a:prstGeom prst="rect">
                <a:avLst/>
              </a:prstGeom>
              <a:solidFill>
                <a:schemeClr val="bg1"/>
              </a:solidFill>
              <a:ln w="76200">
                <a:solidFill>
                  <a:srgbClr val="80C1E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pic>
            <p:nvPicPr>
              <p:cNvPr id="15" name="Picture 14" descr="A picture containing clock&#10;&#10;Description automatically generated">
                <a:extLst>
                  <a:ext uri="{FF2B5EF4-FFF2-40B4-BE49-F238E27FC236}">
                    <a16:creationId xmlns="" xmlns:a16="http://schemas.microsoft.com/office/drawing/2014/main" id="{39015A6A-CF27-8148-A67E-F69274EA6D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389737" y="3612390"/>
                <a:ext cx="1348373" cy="1404712"/>
              </a:xfrm>
              <a:prstGeom prst="rect">
                <a:avLst/>
              </a:prstGeom>
            </p:spPr>
          </p:pic>
          <p:sp>
            <p:nvSpPr>
              <p:cNvPr id="16" name="Title 1">
                <a:extLst>
                  <a:ext uri="{FF2B5EF4-FFF2-40B4-BE49-F238E27FC236}">
                    <a16:creationId xmlns="" xmlns:a16="http://schemas.microsoft.com/office/drawing/2014/main" id="{ACB140B1-BD68-CA43-92C3-796AE431405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60144" y="2629182"/>
                <a:ext cx="2544128" cy="188543"/>
              </a:xfrm>
              <a:prstGeom prst="roundRect">
                <a:avLst>
                  <a:gd name="adj" fmla="val 9641"/>
                </a:avLst>
              </a:prstGeom>
              <a:noFill/>
              <a:ln w="25400">
                <a:noFill/>
              </a:ln>
            </p:spPr>
            <p:txBody>
              <a:bodyPr vert="horz" lIns="252000" tIns="252000" rIns="252000" bIns="252000" rtlCol="0" anchor="ctr" anchorCtr="1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kern="1200">
                    <a:solidFill>
                      <a:srgbClr val="1C1C1C"/>
                    </a:solidFill>
                    <a:latin typeface="Twinkl" pitchFamily="2" charset="0"/>
                    <a:ea typeface="+mj-ea"/>
                    <a:cs typeface="+mj-cs"/>
                  </a:defRPr>
                </a:lvl1pPr>
              </a:lstStyle>
              <a:p>
                <a:r>
                  <a:rPr lang="en-GB" sz="3200" dirty="0"/>
                  <a:t>SIGN IN</a:t>
                </a:r>
                <a:endParaRPr lang="en-US" sz="32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92882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8F7699FC-D2E3-8444-8122-30B24143FEB6}"/>
              </a:ext>
            </a:extLst>
          </p:cNvPr>
          <p:cNvGrpSpPr/>
          <p:nvPr/>
        </p:nvGrpSpPr>
        <p:grpSpPr>
          <a:xfrm>
            <a:off x="2427010" y="3119937"/>
            <a:ext cx="4289979" cy="1388702"/>
            <a:chOff x="1619238" y="2473166"/>
            <a:chExt cx="5905524" cy="1911667"/>
          </a:xfrm>
        </p:grpSpPr>
        <p:sp>
          <p:nvSpPr>
            <p:cNvPr id="6" name="Rectangle 5">
              <a:extLst>
                <a:ext uri="{FF2B5EF4-FFF2-40B4-BE49-F238E27FC236}">
                  <a16:creationId xmlns="" xmlns:a16="http://schemas.microsoft.com/office/drawing/2014/main" id="{F2CE750F-5AAD-354B-B19B-092B72D02F19}"/>
                </a:ext>
              </a:extLst>
            </p:cNvPr>
            <p:cNvSpPr/>
            <p:nvPr/>
          </p:nvSpPr>
          <p:spPr>
            <a:xfrm>
              <a:off x="1619238" y="2473166"/>
              <a:ext cx="5905524" cy="191166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Title 1">
              <a:extLst>
                <a:ext uri="{FF2B5EF4-FFF2-40B4-BE49-F238E27FC236}">
                  <a16:creationId xmlns="" xmlns:a16="http://schemas.microsoft.com/office/drawing/2014/main" id="{18DF0CE6-A729-A74D-829C-627D184ED9FA}"/>
                </a:ext>
              </a:extLst>
            </p:cNvPr>
            <p:cNvSpPr txBox="1">
              <a:spLocks/>
            </p:cNvSpPr>
            <p:nvPr/>
          </p:nvSpPr>
          <p:spPr>
            <a:xfrm>
              <a:off x="2838687" y="3163489"/>
              <a:ext cx="3466625" cy="599600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3600" dirty="0"/>
                <a:t>LOG OUT</a:t>
              </a:r>
              <a:endParaRPr lang="en-US" sz="3600" dirty="0"/>
            </a:p>
          </p:txBody>
        </p:sp>
      </p:grp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D97DE660-4ECB-3243-9F06-37F6FFA5418F}"/>
              </a:ext>
            </a:extLst>
          </p:cNvPr>
          <p:cNvSpPr txBox="1">
            <a:spLocks/>
          </p:cNvSpPr>
          <p:nvPr/>
        </p:nvSpPr>
        <p:spPr>
          <a:xfrm>
            <a:off x="461961" y="1630237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/>
              <a:t>Log out of your account.</a:t>
            </a:r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8667FC0B-5475-8E49-AC32-B6E08DDC4451}"/>
              </a:ext>
            </a:extLst>
          </p:cNvPr>
          <p:cNvGrpSpPr/>
          <p:nvPr/>
        </p:nvGrpSpPr>
        <p:grpSpPr>
          <a:xfrm>
            <a:off x="527559" y="523039"/>
            <a:ext cx="8122955" cy="5839087"/>
            <a:chOff x="527559" y="523039"/>
            <a:chExt cx="8122955" cy="5839087"/>
          </a:xfrm>
        </p:grpSpPr>
        <p:pic>
          <p:nvPicPr>
            <p:cNvPr id="11" name="Picture 10">
              <a:extLst>
                <a:ext uri="{FF2B5EF4-FFF2-40B4-BE49-F238E27FC236}">
                  <a16:creationId xmlns="" xmlns:a16="http://schemas.microsoft.com/office/drawing/2014/main" id="{C1C3A7D7-D1C0-CB48-BA21-87D1FD8CF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27559" y="523039"/>
              <a:ext cx="8122955" cy="5839087"/>
            </a:xfrm>
            <a:prstGeom prst="rect">
              <a:avLst/>
            </a:prstGeom>
          </p:spPr>
        </p:pic>
        <p:grpSp>
          <p:nvGrpSpPr>
            <p:cNvPr id="12" name="Group 11">
              <a:extLst>
                <a:ext uri="{FF2B5EF4-FFF2-40B4-BE49-F238E27FC236}">
                  <a16:creationId xmlns="" xmlns:a16="http://schemas.microsoft.com/office/drawing/2014/main" id="{E80E368D-15B5-BA4F-ABF1-CA277F01E85C}"/>
                </a:ext>
              </a:extLst>
            </p:cNvPr>
            <p:cNvGrpSpPr/>
            <p:nvPr/>
          </p:nvGrpSpPr>
          <p:grpSpPr>
            <a:xfrm>
              <a:off x="1619238" y="2473166"/>
              <a:ext cx="5905524" cy="1911667"/>
              <a:chOff x="1619238" y="2473166"/>
              <a:chExt cx="5905524" cy="1911667"/>
            </a:xfrm>
          </p:grpSpPr>
          <p:sp>
            <p:nvSpPr>
              <p:cNvPr id="13" name="Rectangle 12">
                <a:extLst>
                  <a:ext uri="{FF2B5EF4-FFF2-40B4-BE49-F238E27FC236}">
                    <a16:creationId xmlns="" xmlns:a16="http://schemas.microsoft.com/office/drawing/2014/main" id="{B67B2DEA-D68E-B34F-8B73-916141DBFCAA}"/>
                  </a:ext>
                </a:extLst>
              </p:cNvPr>
              <p:cNvSpPr/>
              <p:nvPr/>
            </p:nvSpPr>
            <p:spPr>
              <a:xfrm>
                <a:off x="1619238" y="2473166"/>
                <a:ext cx="5905524" cy="1911667"/>
              </a:xfrm>
              <a:prstGeom prst="rect">
                <a:avLst/>
              </a:prstGeom>
              <a:solidFill>
                <a:schemeClr val="bg1"/>
              </a:solidFill>
              <a:ln w="76200">
                <a:solidFill>
                  <a:srgbClr val="80C1E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" name="Title 1">
                <a:extLst>
                  <a:ext uri="{FF2B5EF4-FFF2-40B4-BE49-F238E27FC236}">
                    <a16:creationId xmlns="" xmlns:a16="http://schemas.microsoft.com/office/drawing/2014/main" id="{B9EC0AB6-234B-204D-A1BE-B15A9918F46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838687" y="3163489"/>
                <a:ext cx="3466625" cy="599600"/>
              </a:xfrm>
              <a:prstGeom prst="roundRect">
                <a:avLst>
                  <a:gd name="adj" fmla="val 9641"/>
                </a:avLst>
              </a:prstGeom>
              <a:noFill/>
              <a:ln w="25400">
                <a:noFill/>
              </a:ln>
            </p:spPr>
            <p:txBody>
              <a:bodyPr vert="horz" lIns="252000" tIns="252000" rIns="252000" bIns="252000" rtlCol="0" anchor="ctr" anchorCtr="1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kern="1200">
                    <a:solidFill>
                      <a:srgbClr val="1C1C1C"/>
                    </a:solidFill>
                    <a:latin typeface="Twinkl" pitchFamily="2" charset="0"/>
                    <a:ea typeface="+mj-ea"/>
                    <a:cs typeface="+mj-cs"/>
                  </a:defRPr>
                </a:lvl1pPr>
              </a:lstStyle>
              <a:p>
                <a:r>
                  <a:rPr lang="en-GB" sz="5400" dirty="0"/>
                  <a:t>LOG OUT</a:t>
                </a:r>
                <a:endParaRPr lang="en-US" sz="54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83631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="" xmlns:a16="http://schemas.microsoft.com/office/drawing/2014/main" id="{56B8A393-8396-5944-BCF8-3CEDDB2D1AA9}"/>
              </a:ext>
            </a:extLst>
          </p:cNvPr>
          <p:cNvSpPr txBox="1">
            <a:spLocks/>
          </p:cNvSpPr>
          <p:nvPr/>
        </p:nvSpPr>
        <p:spPr>
          <a:xfrm>
            <a:off x="461962" y="1709467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/>
              <a:t>Click on the button. </a:t>
            </a:r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90E6C1D2-1AB8-1C40-8505-99F9D3C6001F}"/>
              </a:ext>
            </a:extLst>
          </p:cNvPr>
          <p:cNvGrpSpPr/>
          <p:nvPr/>
        </p:nvGrpSpPr>
        <p:grpSpPr>
          <a:xfrm>
            <a:off x="2549137" y="2650771"/>
            <a:ext cx="4045724" cy="2680570"/>
            <a:chOff x="1589524" y="1473658"/>
            <a:chExt cx="5712280" cy="3784778"/>
          </a:xfrm>
        </p:grpSpPr>
        <p:sp>
          <p:nvSpPr>
            <p:cNvPr id="7" name="Oval 6">
              <a:extLst>
                <a:ext uri="{FF2B5EF4-FFF2-40B4-BE49-F238E27FC236}">
                  <a16:creationId xmlns="" xmlns:a16="http://schemas.microsoft.com/office/drawing/2014/main" id="{E366547C-2D6C-0249-8F2D-7625C031716B}"/>
                </a:ext>
              </a:extLst>
            </p:cNvPr>
            <p:cNvSpPr/>
            <p:nvPr/>
          </p:nvSpPr>
          <p:spPr>
            <a:xfrm>
              <a:off x="4508499" y="1473658"/>
              <a:ext cx="2793305" cy="2793305"/>
            </a:xfrm>
            <a:prstGeom prst="ellipse">
              <a:avLst/>
            </a:prstGeom>
            <a:solidFill>
              <a:srgbClr val="80C1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="" xmlns:a16="http://schemas.microsoft.com/office/drawing/2014/main" id="{7B7C3682-D0B9-1D42-AE4F-B83665135CFD}"/>
                </a:ext>
              </a:extLst>
            </p:cNvPr>
            <p:cNvGrpSpPr/>
            <p:nvPr/>
          </p:nvGrpSpPr>
          <p:grpSpPr>
            <a:xfrm rot="991814">
              <a:off x="1589524" y="2332526"/>
              <a:ext cx="3673256" cy="2925910"/>
              <a:chOff x="3120633" y="2993645"/>
              <a:chExt cx="2706244" cy="2279059"/>
            </a:xfrm>
          </p:grpSpPr>
          <p:sp>
            <p:nvSpPr>
              <p:cNvPr id="9" name="Freeform 8">
                <a:extLst>
                  <a:ext uri="{FF2B5EF4-FFF2-40B4-BE49-F238E27FC236}">
                    <a16:creationId xmlns="" xmlns:a16="http://schemas.microsoft.com/office/drawing/2014/main" id="{52E32842-7B70-7C4D-8BF9-F94BF014EB71}"/>
                  </a:ext>
                </a:extLst>
              </p:cNvPr>
              <p:cNvSpPr/>
              <p:nvPr/>
            </p:nvSpPr>
            <p:spPr>
              <a:xfrm>
                <a:off x="3410712" y="3209544"/>
                <a:ext cx="1929384" cy="1938528"/>
              </a:xfrm>
              <a:custGeom>
                <a:avLst/>
                <a:gdLst>
                  <a:gd name="connsiteX0" fmla="*/ 45720 w 1929384"/>
                  <a:gd name="connsiteY0" fmla="*/ 685800 h 1938528"/>
                  <a:gd name="connsiteX1" fmla="*/ 1929384 w 1929384"/>
                  <a:gd name="connsiteY1" fmla="*/ 0 h 1938528"/>
                  <a:gd name="connsiteX2" fmla="*/ 1197864 w 1929384"/>
                  <a:gd name="connsiteY2" fmla="*/ 1938528 h 1938528"/>
                  <a:gd name="connsiteX3" fmla="*/ 914400 w 1929384"/>
                  <a:gd name="connsiteY3" fmla="*/ 1362456 h 1938528"/>
                  <a:gd name="connsiteX4" fmla="*/ 356616 w 1929384"/>
                  <a:gd name="connsiteY4" fmla="*/ 1920240 h 1938528"/>
                  <a:gd name="connsiteX5" fmla="*/ 0 w 1929384"/>
                  <a:gd name="connsiteY5" fmla="*/ 1609344 h 1938528"/>
                  <a:gd name="connsiteX6" fmla="*/ 557784 w 1929384"/>
                  <a:gd name="connsiteY6" fmla="*/ 1014984 h 1938528"/>
                  <a:gd name="connsiteX7" fmla="*/ 45720 w 1929384"/>
                  <a:gd name="connsiteY7" fmla="*/ 685800 h 19385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929384" h="1938528">
                    <a:moveTo>
                      <a:pt x="45720" y="685800"/>
                    </a:moveTo>
                    <a:lnTo>
                      <a:pt x="1929384" y="0"/>
                    </a:lnTo>
                    <a:lnTo>
                      <a:pt x="1197864" y="1938528"/>
                    </a:lnTo>
                    <a:lnTo>
                      <a:pt x="914400" y="1362456"/>
                    </a:lnTo>
                    <a:lnTo>
                      <a:pt x="356616" y="1920240"/>
                    </a:lnTo>
                    <a:lnTo>
                      <a:pt x="0" y="1609344"/>
                    </a:lnTo>
                    <a:lnTo>
                      <a:pt x="557784" y="1014984"/>
                    </a:lnTo>
                    <a:lnTo>
                      <a:pt x="45720" y="68580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10" name="Picture 9" descr="A stop sign at night&#10;&#10;Description automatically generated">
                <a:extLst>
                  <a:ext uri="{FF2B5EF4-FFF2-40B4-BE49-F238E27FC236}">
                    <a16:creationId xmlns="" xmlns:a16="http://schemas.microsoft.com/office/drawing/2014/main" id="{D57F54AE-832B-9945-94E0-A461E9588E9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56202" t="47993"/>
              <a:stretch/>
            </p:blipFill>
            <p:spPr>
              <a:xfrm rot="4165497">
                <a:off x="3334225" y="2780053"/>
                <a:ext cx="2279059" cy="2706244"/>
              </a:xfrm>
              <a:prstGeom prst="rect">
                <a:avLst/>
              </a:prstGeom>
            </p:spPr>
          </p:pic>
        </p:grpSp>
      </p:grpSp>
      <p:grpSp>
        <p:nvGrpSpPr>
          <p:cNvPr id="12" name="Group 11">
            <a:extLst>
              <a:ext uri="{FF2B5EF4-FFF2-40B4-BE49-F238E27FC236}">
                <a16:creationId xmlns="" xmlns:a16="http://schemas.microsoft.com/office/drawing/2014/main" id="{73B05546-39D1-3A48-8746-954679F44EA0}"/>
              </a:ext>
            </a:extLst>
          </p:cNvPr>
          <p:cNvGrpSpPr/>
          <p:nvPr/>
        </p:nvGrpSpPr>
        <p:grpSpPr>
          <a:xfrm>
            <a:off x="527559" y="523521"/>
            <a:ext cx="8122955" cy="5839087"/>
            <a:chOff x="527559" y="523521"/>
            <a:chExt cx="8122955" cy="5839087"/>
          </a:xfrm>
        </p:grpSpPr>
        <p:pic>
          <p:nvPicPr>
            <p:cNvPr id="13" name="Picture 12">
              <a:extLst>
                <a:ext uri="{FF2B5EF4-FFF2-40B4-BE49-F238E27FC236}">
                  <a16:creationId xmlns="" xmlns:a16="http://schemas.microsoft.com/office/drawing/2014/main" id="{154A0E55-93D9-1749-B68A-D03B9F80A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7559" y="523521"/>
              <a:ext cx="8122955" cy="5839087"/>
            </a:xfrm>
            <a:prstGeom prst="rect">
              <a:avLst/>
            </a:prstGeom>
          </p:spPr>
        </p:pic>
        <p:grpSp>
          <p:nvGrpSpPr>
            <p:cNvPr id="14" name="Group 13">
              <a:extLst>
                <a:ext uri="{FF2B5EF4-FFF2-40B4-BE49-F238E27FC236}">
                  <a16:creationId xmlns="" xmlns:a16="http://schemas.microsoft.com/office/drawing/2014/main" id="{B873C3ED-7A08-124B-86D1-7E9F0DE87ACF}"/>
                </a:ext>
              </a:extLst>
            </p:cNvPr>
            <p:cNvGrpSpPr/>
            <p:nvPr/>
          </p:nvGrpSpPr>
          <p:grpSpPr>
            <a:xfrm>
              <a:off x="1589524" y="1473658"/>
              <a:ext cx="5712280" cy="3784778"/>
              <a:chOff x="1589524" y="1473658"/>
              <a:chExt cx="5712280" cy="3784778"/>
            </a:xfrm>
          </p:grpSpPr>
          <p:sp>
            <p:nvSpPr>
              <p:cNvPr id="15" name="Oval 14">
                <a:extLst>
                  <a:ext uri="{FF2B5EF4-FFF2-40B4-BE49-F238E27FC236}">
                    <a16:creationId xmlns="" xmlns:a16="http://schemas.microsoft.com/office/drawing/2014/main" id="{9BF86C60-441A-ED4F-817C-6D021B12E855}"/>
                  </a:ext>
                </a:extLst>
              </p:cNvPr>
              <p:cNvSpPr/>
              <p:nvPr/>
            </p:nvSpPr>
            <p:spPr>
              <a:xfrm>
                <a:off x="4508499" y="1473658"/>
                <a:ext cx="2793305" cy="2793305"/>
              </a:xfrm>
              <a:prstGeom prst="ellipse">
                <a:avLst/>
              </a:prstGeom>
              <a:solidFill>
                <a:srgbClr val="80C1E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6" name="Group 15">
                <a:extLst>
                  <a:ext uri="{FF2B5EF4-FFF2-40B4-BE49-F238E27FC236}">
                    <a16:creationId xmlns="" xmlns:a16="http://schemas.microsoft.com/office/drawing/2014/main" id="{2642E8F9-8A77-E648-B859-1345DFEDF694}"/>
                  </a:ext>
                </a:extLst>
              </p:cNvPr>
              <p:cNvGrpSpPr/>
              <p:nvPr/>
            </p:nvGrpSpPr>
            <p:grpSpPr>
              <a:xfrm rot="991814">
                <a:off x="1589524" y="2332526"/>
                <a:ext cx="3673256" cy="2925910"/>
                <a:chOff x="3120633" y="2993645"/>
                <a:chExt cx="2706244" cy="2279059"/>
              </a:xfrm>
            </p:grpSpPr>
            <p:sp>
              <p:nvSpPr>
                <p:cNvPr id="17" name="Freeform 16">
                  <a:extLst>
                    <a:ext uri="{FF2B5EF4-FFF2-40B4-BE49-F238E27FC236}">
                      <a16:creationId xmlns="" xmlns:a16="http://schemas.microsoft.com/office/drawing/2014/main" id="{633C175D-8497-D149-9781-19DEBDF836E0}"/>
                    </a:ext>
                  </a:extLst>
                </p:cNvPr>
                <p:cNvSpPr/>
                <p:nvPr/>
              </p:nvSpPr>
              <p:spPr>
                <a:xfrm>
                  <a:off x="3410712" y="3209544"/>
                  <a:ext cx="1929384" cy="1938528"/>
                </a:xfrm>
                <a:custGeom>
                  <a:avLst/>
                  <a:gdLst>
                    <a:gd name="connsiteX0" fmla="*/ 45720 w 1929384"/>
                    <a:gd name="connsiteY0" fmla="*/ 685800 h 1938528"/>
                    <a:gd name="connsiteX1" fmla="*/ 1929384 w 1929384"/>
                    <a:gd name="connsiteY1" fmla="*/ 0 h 1938528"/>
                    <a:gd name="connsiteX2" fmla="*/ 1197864 w 1929384"/>
                    <a:gd name="connsiteY2" fmla="*/ 1938528 h 1938528"/>
                    <a:gd name="connsiteX3" fmla="*/ 914400 w 1929384"/>
                    <a:gd name="connsiteY3" fmla="*/ 1362456 h 1938528"/>
                    <a:gd name="connsiteX4" fmla="*/ 356616 w 1929384"/>
                    <a:gd name="connsiteY4" fmla="*/ 1920240 h 1938528"/>
                    <a:gd name="connsiteX5" fmla="*/ 0 w 1929384"/>
                    <a:gd name="connsiteY5" fmla="*/ 1609344 h 1938528"/>
                    <a:gd name="connsiteX6" fmla="*/ 557784 w 1929384"/>
                    <a:gd name="connsiteY6" fmla="*/ 1014984 h 1938528"/>
                    <a:gd name="connsiteX7" fmla="*/ 45720 w 1929384"/>
                    <a:gd name="connsiteY7" fmla="*/ 685800 h 19385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929384" h="1938528">
                      <a:moveTo>
                        <a:pt x="45720" y="685800"/>
                      </a:moveTo>
                      <a:lnTo>
                        <a:pt x="1929384" y="0"/>
                      </a:lnTo>
                      <a:lnTo>
                        <a:pt x="1197864" y="1938528"/>
                      </a:lnTo>
                      <a:lnTo>
                        <a:pt x="914400" y="1362456"/>
                      </a:lnTo>
                      <a:lnTo>
                        <a:pt x="356616" y="1920240"/>
                      </a:lnTo>
                      <a:lnTo>
                        <a:pt x="0" y="1609344"/>
                      </a:lnTo>
                      <a:lnTo>
                        <a:pt x="557784" y="1014984"/>
                      </a:lnTo>
                      <a:lnTo>
                        <a:pt x="45720" y="68580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pic>
              <p:nvPicPr>
                <p:cNvPr id="18" name="Picture 17" descr="A stop sign at night&#10;&#10;Description automatically generated">
                  <a:extLst>
                    <a:ext uri="{FF2B5EF4-FFF2-40B4-BE49-F238E27FC236}">
                      <a16:creationId xmlns="" xmlns:a16="http://schemas.microsoft.com/office/drawing/2014/main" id="{FFB7F1BE-7864-EC43-A117-578EECF29D0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2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l="56202" t="47993"/>
                <a:stretch/>
              </p:blipFill>
              <p:spPr>
                <a:xfrm rot="4165497">
                  <a:off x="3334225" y="2780053"/>
                  <a:ext cx="2279059" cy="270624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160833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light, clock&#10;&#10;Description automatically generated">
            <a:extLst>
              <a:ext uri="{FF2B5EF4-FFF2-40B4-BE49-F238E27FC236}">
                <a16:creationId xmlns="" xmlns:a16="http://schemas.microsoft.com/office/drawing/2014/main" id="{59A1D101-64EA-8C44-8A08-B0D625D97D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793" t="51937" r="10457" b="4221"/>
          <a:stretch/>
        </p:blipFill>
        <p:spPr>
          <a:xfrm>
            <a:off x="2324023" y="2677612"/>
            <a:ext cx="4495949" cy="2396193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3A9701B4-CB9A-8B4A-BEB0-B175480134FF}"/>
              </a:ext>
            </a:extLst>
          </p:cNvPr>
          <p:cNvSpPr txBox="1">
            <a:spLocks/>
          </p:cNvSpPr>
          <p:nvPr/>
        </p:nvSpPr>
        <p:spPr>
          <a:xfrm>
            <a:off x="461961" y="1683306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Turn up the volume. </a:t>
            </a:r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="" xmlns:a16="http://schemas.microsoft.com/office/drawing/2014/main" id="{3643E93F-06FC-CA43-81ED-97028C552C27}"/>
              </a:ext>
            </a:extLst>
          </p:cNvPr>
          <p:cNvGrpSpPr/>
          <p:nvPr/>
        </p:nvGrpSpPr>
        <p:grpSpPr>
          <a:xfrm>
            <a:off x="527559" y="535396"/>
            <a:ext cx="8122955" cy="5839087"/>
            <a:chOff x="527559" y="535396"/>
            <a:chExt cx="8122955" cy="5839087"/>
          </a:xfrm>
        </p:grpSpPr>
        <p:pic>
          <p:nvPicPr>
            <p:cNvPr id="9" name="Picture 8">
              <a:extLst>
                <a:ext uri="{FF2B5EF4-FFF2-40B4-BE49-F238E27FC236}">
                  <a16:creationId xmlns="" xmlns:a16="http://schemas.microsoft.com/office/drawing/2014/main" id="{7EE9B017-43F4-1B49-9BF9-B7732993E8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7559" y="535396"/>
              <a:ext cx="8122955" cy="5839087"/>
            </a:xfrm>
            <a:prstGeom prst="rect">
              <a:avLst/>
            </a:prstGeom>
          </p:spPr>
        </p:pic>
        <p:pic>
          <p:nvPicPr>
            <p:cNvPr id="10" name="Picture 9" descr="A picture containing light, clock&#10;&#10;Description automatically generated">
              <a:extLst>
                <a:ext uri="{FF2B5EF4-FFF2-40B4-BE49-F238E27FC236}">
                  <a16:creationId xmlns="" xmlns:a16="http://schemas.microsoft.com/office/drawing/2014/main" id="{7F2EC4F3-B63F-5A4E-A06C-19DB93521F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7793" t="51937" r="10457" b="4221"/>
            <a:stretch/>
          </p:blipFill>
          <p:spPr>
            <a:xfrm>
              <a:off x="1111734" y="1584792"/>
              <a:ext cx="6920532" cy="36884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3134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light, clock&#10;&#10;Description automatically generated">
            <a:extLst>
              <a:ext uri="{FF2B5EF4-FFF2-40B4-BE49-F238E27FC236}">
                <a16:creationId xmlns="" xmlns:a16="http://schemas.microsoft.com/office/drawing/2014/main" id="{5A3700F5-1DD4-BD4B-B817-16C9433979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361" t="4114" r="10889" b="52044"/>
          <a:stretch/>
        </p:blipFill>
        <p:spPr>
          <a:xfrm>
            <a:off x="2008168" y="2564056"/>
            <a:ext cx="5127664" cy="2732876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9E588FE0-FD42-324B-8DA0-ECFB27A2F11F}"/>
              </a:ext>
            </a:extLst>
          </p:cNvPr>
          <p:cNvSpPr txBox="1">
            <a:spLocks/>
          </p:cNvSpPr>
          <p:nvPr/>
        </p:nvSpPr>
        <p:spPr>
          <a:xfrm>
            <a:off x="461962" y="1630237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Turn down the volume. </a:t>
            </a:r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="" xmlns:a16="http://schemas.microsoft.com/office/drawing/2014/main" id="{3989C666-00C7-D340-887A-DF0FF751760E}"/>
              </a:ext>
            </a:extLst>
          </p:cNvPr>
          <p:cNvGrpSpPr/>
          <p:nvPr/>
        </p:nvGrpSpPr>
        <p:grpSpPr>
          <a:xfrm>
            <a:off x="527559" y="535396"/>
            <a:ext cx="8122955" cy="5839087"/>
            <a:chOff x="527559" y="535396"/>
            <a:chExt cx="8122955" cy="5839087"/>
          </a:xfrm>
        </p:grpSpPr>
        <p:pic>
          <p:nvPicPr>
            <p:cNvPr id="9" name="Picture 8">
              <a:extLst>
                <a:ext uri="{FF2B5EF4-FFF2-40B4-BE49-F238E27FC236}">
                  <a16:creationId xmlns="" xmlns:a16="http://schemas.microsoft.com/office/drawing/2014/main" id="{618A445F-71B6-E244-92B4-5E6741A40E0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7559" y="535396"/>
              <a:ext cx="8122955" cy="5839087"/>
            </a:xfrm>
            <a:prstGeom prst="rect">
              <a:avLst/>
            </a:prstGeom>
          </p:spPr>
        </p:pic>
        <p:pic>
          <p:nvPicPr>
            <p:cNvPr id="10" name="Picture 9" descr="A picture containing light, clock&#10;&#10;Description automatically generated">
              <a:extLst>
                <a:ext uri="{FF2B5EF4-FFF2-40B4-BE49-F238E27FC236}">
                  <a16:creationId xmlns="" xmlns:a16="http://schemas.microsoft.com/office/drawing/2014/main" id="{E030A7A0-A97B-0340-885F-0F9AB6ECAC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7361" t="4114" r="10889" b="52044"/>
            <a:stretch/>
          </p:blipFill>
          <p:spPr>
            <a:xfrm>
              <a:off x="1111734" y="1584792"/>
              <a:ext cx="6920532" cy="36884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62879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sitting at a table using a computer&#10;&#10;Description automatically generated">
            <a:extLst>
              <a:ext uri="{FF2B5EF4-FFF2-40B4-BE49-F238E27FC236}">
                <a16:creationId xmlns="" xmlns:a16="http://schemas.microsoft.com/office/drawing/2014/main" id="{9EF99AD6-6F04-CB47-BB75-0B518C5963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433" r="54827" b="51249"/>
          <a:stretch/>
        </p:blipFill>
        <p:spPr>
          <a:xfrm>
            <a:off x="3067544" y="2572920"/>
            <a:ext cx="2566773" cy="272817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E9C1F28B-7EA8-FD4D-85FE-CA8820145C84}"/>
              </a:ext>
            </a:extLst>
          </p:cNvPr>
          <p:cNvSpPr txBox="1">
            <a:spLocks/>
          </p:cNvSpPr>
          <p:nvPr/>
        </p:nvSpPr>
        <p:spPr>
          <a:xfrm>
            <a:off x="461962" y="1556910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Put your headphones on.</a:t>
            </a:r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="" xmlns:a16="http://schemas.microsoft.com/office/drawing/2014/main" id="{84E6A58B-58F0-0845-9195-63714F22D5B7}"/>
              </a:ext>
            </a:extLst>
          </p:cNvPr>
          <p:cNvGrpSpPr/>
          <p:nvPr/>
        </p:nvGrpSpPr>
        <p:grpSpPr>
          <a:xfrm>
            <a:off x="527559" y="535396"/>
            <a:ext cx="8122955" cy="5839087"/>
            <a:chOff x="527559" y="535396"/>
            <a:chExt cx="8122955" cy="5839087"/>
          </a:xfrm>
        </p:grpSpPr>
        <p:pic>
          <p:nvPicPr>
            <p:cNvPr id="9" name="Picture 8">
              <a:extLst>
                <a:ext uri="{FF2B5EF4-FFF2-40B4-BE49-F238E27FC236}">
                  <a16:creationId xmlns="" xmlns:a16="http://schemas.microsoft.com/office/drawing/2014/main" id="{5EC7A9E3-F5D0-FE45-926B-74B974958CE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7559" y="535396"/>
              <a:ext cx="8122955" cy="5839087"/>
            </a:xfrm>
            <a:prstGeom prst="rect">
              <a:avLst/>
            </a:prstGeom>
          </p:spPr>
        </p:pic>
        <p:pic>
          <p:nvPicPr>
            <p:cNvPr id="10" name="Picture 9" descr="A person sitting at a table using a computer&#10;&#10;Description automatically generated">
              <a:extLst>
                <a:ext uri="{FF2B5EF4-FFF2-40B4-BE49-F238E27FC236}">
                  <a16:creationId xmlns="" xmlns:a16="http://schemas.microsoft.com/office/drawing/2014/main" id="{6EFAB57E-4043-2F42-A1F2-7925931EF02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7433" r="54827" b="51249"/>
            <a:stretch/>
          </p:blipFill>
          <p:spPr>
            <a:xfrm>
              <a:off x="2157984" y="1056052"/>
              <a:ext cx="4465130" cy="47458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40585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E2CB2AE4-07AB-AB4F-AF88-FBEADEE777AB}"/>
              </a:ext>
            </a:extLst>
          </p:cNvPr>
          <p:cNvGrpSpPr/>
          <p:nvPr/>
        </p:nvGrpSpPr>
        <p:grpSpPr>
          <a:xfrm>
            <a:off x="2345462" y="2865376"/>
            <a:ext cx="4453076" cy="2431556"/>
            <a:chOff x="2014044" y="1608505"/>
            <a:chExt cx="6667993" cy="3640989"/>
          </a:xfrm>
        </p:grpSpPr>
        <p:pic>
          <p:nvPicPr>
            <p:cNvPr id="6" name="Picture 5" descr="A picture containing outdoor, traffic, light, sign&#10;&#10;Description automatically generated">
              <a:extLst>
                <a:ext uri="{FF2B5EF4-FFF2-40B4-BE49-F238E27FC236}">
                  <a16:creationId xmlns="" xmlns:a16="http://schemas.microsoft.com/office/drawing/2014/main" id="{A8A1F044-3071-A641-B7C4-F64F657EA09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14044" y="1608505"/>
              <a:ext cx="3350436" cy="3640989"/>
            </a:xfrm>
            <a:prstGeom prst="rect">
              <a:avLst/>
            </a:prstGeom>
          </p:spPr>
        </p:pic>
        <p:pic>
          <p:nvPicPr>
            <p:cNvPr id="7" name="Picture 6" descr="A picture containing light&#10;&#10;Description automatically generated">
              <a:extLst>
                <a:ext uri="{FF2B5EF4-FFF2-40B4-BE49-F238E27FC236}">
                  <a16:creationId xmlns="" xmlns:a16="http://schemas.microsoft.com/office/drawing/2014/main" id="{5A6E50E6-5246-4042-B480-62BC99051A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08906" y="1745592"/>
              <a:ext cx="4473131" cy="2372509"/>
            </a:xfrm>
            <a:prstGeom prst="rect">
              <a:avLst/>
            </a:prstGeom>
          </p:spPr>
        </p:pic>
      </p:grp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FE04D57F-3DC5-6249-BF62-A506DAD3B76D}"/>
              </a:ext>
            </a:extLst>
          </p:cNvPr>
          <p:cNvSpPr txBox="1">
            <a:spLocks/>
          </p:cNvSpPr>
          <p:nvPr/>
        </p:nvSpPr>
        <p:spPr>
          <a:xfrm>
            <a:off x="472941" y="1663690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/>
              <a:t>Take your headphones off. </a:t>
            </a:r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26616A3B-0364-2948-AAAC-4F59F44DE2AD}"/>
              </a:ext>
            </a:extLst>
          </p:cNvPr>
          <p:cNvGrpSpPr/>
          <p:nvPr/>
        </p:nvGrpSpPr>
        <p:grpSpPr>
          <a:xfrm>
            <a:off x="527559" y="535396"/>
            <a:ext cx="8122955" cy="5839087"/>
            <a:chOff x="527559" y="535396"/>
            <a:chExt cx="8122955" cy="5839087"/>
          </a:xfrm>
        </p:grpSpPr>
        <p:pic>
          <p:nvPicPr>
            <p:cNvPr id="11" name="Picture 10">
              <a:extLst>
                <a:ext uri="{FF2B5EF4-FFF2-40B4-BE49-F238E27FC236}">
                  <a16:creationId xmlns="" xmlns:a16="http://schemas.microsoft.com/office/drawing/2014/main" id="{9C5C52C2-49C9-1A49-8013-21441F3EB41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559" y="535396"/>
              <a:ext cx="8122955" cy="5839087"/>
            </a:xfrm>
            <a:prstGeom prst="rect">
              <a:avLst/>
            </a:prstGeom>
          </p:spPr>
        </p:pic>
        <p:grpSp>
          <p:nvGrpSpPr>
            <p:cNvPr id="12" name="Group 11">
              <a:extLst>
                <a:ext uri="{FF2B5EF4-FFF2-40B4-BE49-F238E27FC236}">
                  <a16:creationId xmlns="" xmlns:a16="http://schemas.microsoft.com/office/drawing/2014/main" id="{CEC84C4F-E6B2-F74B-A51E-7FD2C4997BFC}"/>
                </a:ext>
              </a:extLst>
            </p:cNvPr>
            <p:cNvGrpSpPr/>
            <p:nvPr/>
          </p:nvGrpSpPr>
          <p:grpSpPr>
            <a:xfrm>
              <a:off x="1412465" y="1792837"/>
              <a:ext cx="6667993" cy="3640989"/>
              <a:chOff x="2014044" y="1608505"/>
              <a:chExt cx="6667993" cy="3640989"/>
            </a:xfrm>
          </p:grpSpPr>
          <p:pic>
            <p:nvPicPr>
              <p:cNvPr id="13" name="Picture 12" descr="A picture containing outdoor, traffic, light, sign&#10;&#10;Description automatically generated">
                <a:extLst>
                  <a:ext uri="{FF2B5EF4-FFF2-40B4-BE49-F238E27FC236}">
                    <a16:creationId xmlns="" xmlns:a16="http://schemas.microsoft.com/office/drawing/2014/main" id="{9A9EF7E1-71F6-4740-B7B4-367697ABF0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014044" y="1608505"/>
                <a:ext cx="3350436" cy="3640989"/>
              </a:xfrm>
              <a:prstGeom prst="rect">
                <a:avLst/>
              </a:prstGeom>
            </p:spPr>
          </p:pic>
          <p:pic>
            <p:nvPicPr>
              <p:cNvPr id="14" name="Picture 13" descr="A picture containing light&#10;&#10;Description automatically generated">
                <a:extLst>
                  <a:ext uri="{FF2B5EF4-FFF2-40B4-BE49-F238E27FC236}">
                    <a16:creationId xmlns="" xmlns:a16="http://schemas.microsoft.com/office/drawing/2014/main" id="{287A7F85-4234-BF41-BF4D-D1E5FD8BC5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208906" y="1745592"/>
                <a:ext cx="4473131" cy="237250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4002046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7223DA1A-7B5D-6D4A-AF0C-20DD41FCBE50}"/>
              </a:ext>
            </a:extLst>
          </p:cNvPr>
          <p:cNvGrpSpPr/>
          <p:nvPr/>
        </p:nvGrpSpPr>
        <p:grpSpPr>
          <a:xfrm>
            <a:off x="3040601" y="2447800"/>
            <a:ext cx="3062796" cy="3308472"/>
            <a:chOff x="2327076" y="1134827"/>
            <a:chExt cx="4460798" cy="4818612"/>
          </a:xfrm>
        </p:grpSpPr>
        <p:pic>
          <p:nvPicPr>
            <p:cNvPr id="6" name="Picture 5" descr="A person wearing a costume&#10;&#10;Description automatically generated">
              <a:extLst>
                <a:ext uri="{FF2B5EF4-FFF2-40B4-BE49-F238E27FC236}">
                  <a16:creationId xmlns="" xmlns:a16="http://schemas.microsoft.com/office/drawing/2014/main" id="{D69AE993-3D82-184A-A179-AE34573FE63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53860"/>
            <a:stretch/>
          </p:blipFill>
          <p:spPr>
            <a:xfrm>
              <a:off x="2327076" y="1134827"/>
              <a:ext cx="3238563" cy="3164305"/>
            </a:xfrm>
            <a:prstGeom prst="rect">
              <a:avLst/>
            </a:prstGeom>
          </p:spPr>
        </p:pic>
        <p:pic>
          <p:nvPicPr>
            <p:cNvPr id="7" name="Picture 6" descr="A close up of a logo&#10;&#10;Description automatically generated">
              <a:extLst>
                <a:ext uri="{FF2B5EF4-FFF2-40B4-BE49-F238E27FC236}">
                  <a16:creationId xmlns="" xmlns:a16="http://schemas.microsoft.com/office/drawing/2014/main" id="{8D29344C-570C-8448-8DF6-E5BBBDBD10A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04041" y="2980576"/>
              <a:ext cx="2983833" cy="2972863"/>
            </a:xfrm>
            <a:prstGeom prst="rect">
              <a:avLst/>
            </a:prstGeom>
          </p:spPr>
        </p:pic>
      </p:grp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8DDB2538-4D9D-7740-AC54-43246FF13A90}"/>
              </a:ext>
            </a:extLst>
          </p:cNvPr>
          <p:cNvSpPr txBox="1">
            <a:spLocks/>
          </p:cNvSpPr>
          <p:nvPr/>
        </p:nvSpPr>
        <p:spPr>
          <a:xfrm>
            <a:off x="461962" y="1453494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/>
              <a:t>Speak into the microphone. </a:t>
            </a:r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2A0ABAE4-C721-894E-9820-7C5C61D65613}"/>
              </a:ext>
            </a:extLst>
          </p:cNvPr>
          <p:cNvGrpSpPr/>
          <p:nvPr/>
        </p:nvGrpSpPr>
        <p:grpSpPr>
          <a:xfrm>
            <a:off x="527559" y="535396"/>
            <a:ext cx="8122955" cy="5839087"/>
            <a:chOff x="527559" y="535396"/>
            <a:chExt cx="8122955" cy="5839087"/>
          </a:xfrm>
        </p:grpSpPr>
        <p:pic>
          <p:nvPicPr>
            <p:cNvPr id="11" name="Picture 10">
              <a:extLst>
                <a:ext uri="{FF2B5EF4-FFF2-40B4-BE49-F238E27FC236}">
                  <a16:creationId xmlns="" xmlns:a16="http://schemas.microsoft.com/office/drawing/2014/main" id="{50BABEFE-E9EA-134B-B20F-BB42F1FFE48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559" y="535396"/>
              <a:ext cx="8122955" cy="5839087"/>
            </a:xfrm>
            <a:prstGeom prst="rect">
              <a:avLst/>
            </a:prstGeom>
          </p:spPr>
        </p:pic>
        <p:grpSp>
          <p:nvGrpSpPr>
            <p:cNvPr id="12" name="Group 11">
              <a:extLst>
                <a:ext uri="{FF2B5EF4-FFF2-40B4-BE49-F238E27FC236}">
                  <a16:creationId xmlns="" xmlns:a16="http://schemas.microsoft.com/office/drawing/2014/main" id="{2770E79E-46AA-8746-8FDA-6C2003BD47B0}"/>
                </a:ext>
              </a:extLst>
            </p:cNvPr>
            <p:cNvGrpSpPr/>
            <p:nvPr/>
          </p:nvGrpSpPr>
          <p:grpSpPr>
            <a:xfrm>
              <a:off x="2327076" y="1134827"/>
              <a:ext cx="4460798" cy="4818612"/>
              <a:chOff x="2327076" y="1134827"/>
              <a:chExt cx="4460798" cy="4818612"/>
            </a:xfrm>
          </p:grpSpPr>
          <p:pic>
            <p:nvPicPr>
              <p:cNvPr id="13" name="Picture 12" descr="A person wearing a costume&#10;&#10;Description automatically generated">
                <a:extLst>
                  <a:ext uri="{FF2B5EF4-FFF2-40B4-BE49-F238E27FC236}">
                    <a16:creationId xmlns="" xmlns:a16="http://schemas.microsoft.com/office/drawing/2014/main" id="{C7AD8745-2AB4-3441-A258-8E3C71B4071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b="53860"/>
              <a:stretch/>
            </p:blipFill>
            <p:spPr>
              <a:xfrm>
                <a:off x="2327076" y="1134827"/>
                <a:ext cx="3238563" cy="3164305"/>
              </a:xfrm>
              <a:prstGeom prst="rect">
                <a:avLst/>
              </a:prstGeom>
            </p:spPr>
          </p:pic>
          <p:pic>
            <p:nvPicPr>
              <p:cNvPr id="14" name="Picture 13" descr="A close up of a logo&#10;&#10;Description automatically generated">
                <a:extLst>
                  <a:ext uri="{FF2B5EF4-FFF2-40B4-BE49-F238E27FC236}">
                    <a16:creationId xmlns="" xmlns:a16="http://schemas.microsoft.com/office/drawing/2014/main" id="{347CCE42-46D2-B94E-98C4-7BC955293B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804041" y="2980576"/>
                <a:ext cx="2983833" cy="2972863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871647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CDD296A5-0997-9342-A253-6BBABA0D5B5D}"/>
              </a:ext>
            </a:extLst>
          </p:cNvPr>
          <p:cNvGrpSpPr/>
          <p:nvPr/>
        </p:nvGrpSpPr>
        <p:grpSpPr>
          <a:xfrm>
            <a:off x="2895636" y="2682805"/>
            <a:ext cx="2976123" cy="2720017"/>
            <a:chOff x="1662351" y="926431"/>
            <a:chExt cx="5476400" cy="5005137"/>
          </a:xfrm>
        </p:grpSpPr>
        <p:pic>
          <p:nvPicPr>
            <p:cNvPr id="6" name="Picture 5" descr="A person sitting on top of a computer&#10;&#10;Description automatically generated">
              <a:extLst>
                <a:ext uri="{FF2B5EF4-FFF2-40B4-BE49-F238E27FC236}">
                  <a16:creationId xmlns="" xmlns:a16="http://schemas.microsoft.com/office/drawing/2014/main" id="{20D55528-41C1-C849-82C2-B5550C0C67B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62351" y="926431"/>
              <a:ext cx="5476400" cy="5005137"/>
            </a:xfrm>
            <a:prstGeom prst="rect">
              <a:avLst/>
            </a:prstGeom>
          </p:spPr>
        </p:pic>
        <p:pic>
          <p:nvPicPr>
            <p:cNvPr id="7" name="Picture 6" descr="A close up of a camera&#10;&#10;Description automatically generated">
              <a:extLst>
                <a:ext uri="{FF2B5EF4-FFF2-40B4-BE49-F238E27FC236}">
                  <a16:creationId xmlns="" xmlns:a16="http://schemas.microsoft.com/office/drawing/2014/main" id="{AA025269-7E62-914A-8A11-C0E40D29228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59148" t="35480" r="14582" b="24671"/>
            <a:stretch/>
          </p:blipFill>
          <p:spPr>
            <a:xfrm>
              <a:off x="5583826" y="1179096"/>
              <a:ext cx="1355985" cy="1352760"/>
            </a:xfrm>
            <a:prstGeom prst="ellipse">
              <a:avLst/>
            </a:prstGeom>
          </p:spPr>
        </p:pic>
      </p:grp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92C57843-348E-4449-BD86-C2C812AAF8D6}"/>
              </a:ext>
            </a:extLst>
          </p:cNvPr>
          <p:cNvSpPr txBox="1">
            <a:spLocks/>
          </p:cNvSpPr>
          <p:nvPr/>
        </p:nvSpPr>
        <p:spPr>
          <a:xfrm>
            <a:off x="461962" y="1688499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/>
              <a:t>Look into the camera.</a:t>
            </a:r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29EDE96C-0341-BC41-A0F7-82F82A3440F8}"/>
              </a:ext>
            </a:extLst>
          </p:cNvPr>
          <p:cNvGrpSpPr/>
          <p:nvPr/>
        </p:nvGrpSpPr>
        <p:grpSpPr>
          <a:xfrm>
            <a:off x="527559" y="535396"/>
            <a:ext cx="8122955" cy="5839087"/>
            <a:chOff x="527559" y="535396"/>
            <a:chExt cx="8122955" cy="5839087"/>
          </a:xfrm>
        </p:grpSpPr>
        <p:pic>
          <p:nvPicPr>
            <p:cNvPr id="11" name="Picture 10">
              <a:extLst>
                <a:ext uri="{FF2B5EF4-FFF2-40B4-BE49-F238E27FC236}">
                  <a16:creationId xmlns="" xmlns:a16="http://schemas.microsoft.com/office/drawing/2014/main" id="{5FAB5251-9612-5B49-8885-4EDB636B368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559" y="535396"/>
              <a:ext cx="8122955" cy="5839087"/>
            </a:xfrm>
            <a:prstGeom prst="rect">
              <a:avLst/>
            </a:prstGeom>
          </p:spPr>
        </p:pic>
        <p:grpSp>
          <p:nvGrpSpPr>
            <p:cNvPr id="12" name="Group 11">
              <a:extLst>
                <a:ext uri="{FF2B5EF4-FFF2-40B4-BE49-F238E27FC236}">
                  <a16:creationId xmlns="" xmlns:a16="http://schemas.microsoft.com/office/drawing/2014/main" id="{713A7864-E746-5246-B34F-F57E176BCAAF}"/>
                </a:ext>
              </a:extLst>
            </p:cNvPr>
            <p:cNvGrpSpPr/>
            <p:nvPr/>
          </p:nvGrpSpPr>
          <p:grpSpPr>
            <a:xfrm>
              <a:off x="1662351" y="926431"/>
              <a:ext cx="5476400" cy="5005137"/>
              <a:chOff x="1662351" y="926431"/>
              <a:chExt cx="5476400" cy="5005137"/>
            </a:xfrm>
          </p:grpSpPr>
          <p:pic>
            <p:nvPicPr>
              <p:cNvPr id="13" name="Picture 12" descr="A person sitting on top of a computer&#10;&#10;Description automatically generated">
                <a:extLst>
                  <a:ext uri="{FF2B5EF4-FFF2-40B4-BE49-F238E27FC236}">
                    <a16:creationId xmlns="" xmlns:a16="http://schemas.microsoft.com/office/drawing/2014/main" id="{935BB677-3745-A946-9FA3-3BD2264C96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662351" y="926431"/>
                <a:ext cx="5476400" cy="5005137"/>
              </a:xfrm>
              <a:prstGeom prst="rect">
                <a:avLst/>
              </a:prstGeom>
            </p:spPr>
          </p:pic>
          <p:pic>
            <p:nvPicPr>
              <p:cNvPr id="14" name="Picture 13" descr="A close up of a camera&#10;&#10;Description automatically generated">
                <a:extLst>
                  <a:ext uri="{FF2B5EF4-FFF2-40B4-BE49-F238E27FC236}">
                    <a16:creationId xmlns="" xmlns:a16="http://schemas.microsoft.com/office/drawing/2014/main" id="{9786F0ED-C6E7-784E-97A1-956F1112E3E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59148" t="35480" r="14582" b="24671"/>
              <a:stretch/>
            </p:blipFill>
            <p:spPr>
              <a:xfrm>
                <a:off x="5583826" y="1179096"/>
                <a:ext cx="1355985" cy="1352760"/>
              </a:xfrm>
              <a:prstGeom prst="ellipse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815372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9ED7DB5A-26E2-6148-B4DB-31BA56C36252}"/>
              </a:ext>
            </a:extLst>
          </p:cNvPr>
          <p:cNvGrpSpPr/>
          <p:nvPr/>
        </p:nvGrpSpPr>
        <p:grpSpPr>
          <a:xfrm>
            <a:off x="1470313" y="2175905"/>
            <a:ext cx="6144588" cy="3121027"/>
            <a:chOff x="444842" y="907325"/>
            <a:chExt cx="8241959" cy="4186347"/>
          </a:xfrm>
        </p:grpSpPr>
        <p:pic>
          <p:nvPicPr>
            <p:cNvPr id="6" name="Picture 5" descr="A picture containing indoor, computer, table, sitting&#10;&#10;Description automatically generated">
              <a:extLst>
                <a:ext uri="{FF2B5EF4-FFF2-40B4-BE49-F238E27FC236}">
                  <a16:creationId xmlns="" xmlns:a16="http://schemas.microsoft.com/office/drawing/2014/main" id="{827F2280-286C-B947-BEC7-AC033D6545B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5946"/>
            <a:stretch/>
          </p:blipFill>
          <p:spPr>
            <a:xfrm>
              <a:off x="2824844" y="907325"/>
              <a:ext cx="5861957" cy="4170018"/>
            </a:xfrm>
            <a:prstGeom prst="rect">
              <a:avLst/>
            </a:prstGeom>
          </p:spPr>
        </p:pic>
        <p:pic>
          <p:nvPicPr>
            <p:cNvPr id="7" name="Picture 6" descr="An open computer sitting on top of a table&#10;&#10;Description automatically generated">
              <a:extLst>
                <a:ext uri="{FF2B5EF4-FFF2-40B4-BE49-F238E27FC236}">
                  <a16:creationId xmlns="" xmlns:a16="http://schemas.microsoft.com/office/drawing/2014/main" id="{91B94CB3-EBC1-864C-A5B1-588199AE5C1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6408"/>
            <a:stretch/>
          </p:blipFill>
          <p:spPr>
            <a:xfrm>
              <a:off x="444842" y="1816443"/>
              <a:ext cx="3921142" cy="3277229"/>
            </a:xfrm>
            <a:prstGeom prst="rect">
              <a:avLst/>
            </a:prstGeom>
          </p:spPr>
        </p:pic>
      </p:grp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EE41096D-8AA2-8048-9572-EE350378BE72}"/>
              </a:ext>
            </a:extLst>
          </p:cNvPr>
          <p:cNvSpPr txBox="1">
            <a:spLocks/>
          </p:cNvSpPr>
          <p:nvPr/>
        </p:nvSpPr>
        <p:spPr>
          <a:xfrm>
            <a:off x="461962" y="1678752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Plug in your laptop.</a:t>
            </a:r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FC8581C7-E842-1740-B9F8-B53D6DD69FAA}"/>
              </a:ext>
            </a:extLst>
          </p:cNvPr>
          <p:cNvGrpSpPr/>
          <p:nvPr/>
        </p:nvGrpSpPr>
        <p:grpSpPr>
          <a:xfrm>
            <a:off x="444842" y="535396"/>
            <a:ext cx="8241959" cy="5839087"/>
            <a:chOff x="444842" y="535396"/>
            <a:chExt cx="8241959" cy="5839087"/>
          </a:xfrm>
        </p:grpSpPr>
        <p:pic>
          <p:nvPicPr>
            <p:cNvPr id="11" name="Picture 10">
              <a:extLst>
                <a:ext uri="{FF2B5EF4-FFF2-40B4-BE49-F238E27FC236}">
                  <a16:creationId xmlns="" xmlns:a16="http://schemas.microsoft.com/office/drawing/2014/main" id="{A1D5895F-832C-0C41-A2C8-7D16C7520AF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559" y="535396"/>
              <a:ext cx="8122955" cy="5839087"/>
            </a:xfrm>
            <a:prstGeom prst="rect">
              <a:avLst/>
            </a:prstGeom>
          </p:spPr>
        </p:pic>
        <p:grpSp>
          <p:nvGrpSpPr>
            <p:cNvPr id="12" name="Group 11">
              <a:extLst>
                <a:ext uri="{FF2B5EF4-FFF2-40B4-BE49-F238E27FC236}">
                  <a16:creationId xmlns="" xmlns:a16="http://schemas.microsoft.com/office/drawing/2014/main" id="{0415DD95-1BB8-674F-9AF3-C85A69C00AF3}"/>
                </a:ext>
              </a:extLst>
            </p:cNvPr>
            <p:cNvGrpSpPr/>
            <p:nvPr/>
          </p:nvGrpSpPr>
          <p:grpSpPr>
            <a:xfrm>
              <a:off x="444842" y="907325"/>
              <a:ext cx="8241959" cy="4186347"/>
              <a:chOff x="444842" y="907325"/>
              <a:chExt cx="8241959" cy="4186347"/>
            </a:xfrm>
          </p:grpSpPr>
          <p:pic>
            <p:nvPicPr>
              <p:cNvPr id="13" name="Picture 12" descr="A picture containing indoor, computer, table, sitting&#10;&#10;Description automatically generated">
                <a:extLst>
                  <a:ext uri="{FF2B5EF4-FFF2-40B4-BE49-F238E27FC236}">
                    <a16:creationId xmlns="" xmlns:a16="http://schemas.microsoft.com/office/drawing/2014/main" id="{7D1BD2A1-4677-ED45-B90F-3F84F74C05D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r="5946"/>
              <a:stretch/>
            </p:blipFill>
            <p:spPr>
              <a:xfrm>
                <a:off x="2824844" y="907325"/>
                <a:ext cx="5861957" cy="4170018"/>
              </a:xfrm>
              <a:prstGeom prst="rect">
                <a:avLst/>
              </a:prstGeom>
            </p:spPr>
          </p:pic>
          <p:pic>
            <p:nvPicPr>
              <p:cNvPr id="14" name="Picture 13" descr="An open computer sitting on top of a table&#10;&#10;Description automatically generated">
                <a:extLst>
                  <a:ext uri="{FF2B5EF4-FFF2-40B4-BE49-F238E27FC236}">
                    <a16:creationId xmlns="" xmlns:a16="http://schemas.microsoft.com/office/drawing/2014/main" id="{B2C8B5FE-7A73-514E-BA4E-54CAD63D1EA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16408"/>
              <a:stretch/>
            </p:blipFill>
            <p:spPr>
              <a:xfrm>
                <a:off x="444842" y="1816443"/>
                <a:ext cx="3921142" cy="327722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712418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94BD7CE4-4E6F-7949-A40C-48F645B0380F}"/>
              </a:ext>
            </a:extLst>
          </p:cNvPr>
          <p:cNvGrpSpPr/>
          <p:nvPr/>
        </p:nvGrpSpPr>
        <p:grpSpPr>
          <a:xfrm>
            <a:off x="1937078" y="2511196"/>
            <a:ext cx="5269843" cy="3359570"/>
            <a:chOff x="444842" y="804359"/>
            <a:chExt cx="7257375" cy="4626640"/>
          </a:xfrm>
        </p:grpSpPr>
        <p:grpSp>
          <p:nvGrpSpPr>
            <p:cNvPr id="6" name="Group 5">
              <a:extLst>
                <a:ext uri="{FF2B5EF4-FFF2-40B4-BE49-F238E27FC236}">
                  <a16:creationId xmlns="" xmlns:a16="http://schemas.microsoft.com/office/drawing/2014/main" id="{0C05361F-B4AF-AB4E-B5F0-C938AC7A1B39}"/>
                </a:ext>
              </a:extLst>
            </p:cNvPr>
            <p:cNvGrpSpPr/>
            <p:nvPr/>
          </p:nvGrpSpPr>
          <p:grpSpPr>
            <a:xfrm>
              <a:off x="1982394" y="1973178"/>
              <a:ext cx="5719823" cy="3457821"/>
              <a:chOff x="1455821" y="1634365"/>
              <a:chExt cx="6386385" cy="4100253"/>
            </a:xfrm>
          </p:grpSpPr>
          <p:pic>
            <p:nvPicPr>
              <p:cNvPr id="8" name="Picture 7" descr="A close up of electronics&#10;&#10;Description automatically generated">
                <a:extLst>
                  <a:ext uri="{FF2B5EF4-FFF2-40B4-BE49-F238E27FC236}">
                    <a16:creationId xmlns="" xmlns:a16="http://schemas.microsoft.com/office/drawing/2014/main" id="{5FB3A011-0C94-0A4B-A05B-69EF7692A9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264418" y="1634365"/>
                <a:ext cx="4577788" cy="3235227"/>
              </a:xfrm>
              <a:prstGeom prst="rect">
                <a:avLst/>
              </a:prstGeom>
            </p:spPr>
          </p:pic>
          <p:pic>
            <p:nvPicPr>
              <p:cNvPr id="9" name="Picture 8" descr="A picture containing game&#10;&#10;Description automatically generated">
                <a:extLst>
                  <a:ext uri="{FF2B5EF4-FFF2-40B4-BE49-F238E27FC236}">
                    <a16:creationId xmlns="" xmlns:a16="http://schemas.microsoft.com/office/drawing/2014/main" id="{5A4E6105-6C9D-C540-B76A-D5E9F950C1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455821" y="2931845"/>
                <a:ext cx="2237873" cy="2802773"/>
              </a:xfrm>
              <a:prstGeom prst="rect">
                <a:avLst/>
              </a:prstGeom>
            </p:spPr>
          </p:pic>
        </p:grpSp>
        <p:pic>
          <p:nvPicPr>
            <p:cNvPr id="7" name="Picture 6" descr="An open computer sitting on top of a table&#10;&#10;Description automatically generated">
              <a:extLst>
                <a:ext uri="{FF2B5EF4-FFF2-40B4-BE49-F238E27FC236}">
                  <a16:creationId xmlns="" xmlns:a16="http://schemas.microsoft.com/office/drawing/2014/main" id="{37156767-53AA-4846-A087-BD595ABF0F6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6408"/>
            <a:stretch/>
          </p:blipFill>
          <p:spPr>
            <a:xfrm>
              <a:off x="444842" y="804359"/>
              <a:ext cx="2796938" cy="2337637"/>
            </a:xfrm>
            <a:prstGeom prst="rect">
              <a:avLst/>
            </a:prstGeom>
          </p:spPr>
        </p:pic>
      </p:grpSp>
      <p:sp>
        <p:nvSpPr>
          <p:cNvPr id="10" name="Title 1">
            <a:extLst>
              <a:ext uri="{FF2B5EF4-FFF2-40B4-BE49-F238E27FC236}">
                <a16:creationId xmlns="" xmlns:a16="http://schemas.microsoft.com/office/drawing/2014/main" id="{ED5C7C18-FFBD-FF46-A12F-5FA43A2EE85A}"/>
              </a:ext>
            </a:extLst>
          </p:cNvPr>
          <p:cNvSpPr txBox="1">
            <a:spLocks/>
          </p:cNvSpPr>
          <p:nvPr/>
        </p:nvSpPr>
        <p:spPr>
          <a:xfrm>
            <a:off x="461962" y="1672714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Unplug your laptop. </a:t>
            </a:r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="" xmlns:a16="http://schemas.microsoft.com/office/drawing/2014/main" id="{EDEE4DDC-6586-9D45-AFB2-67A1FC6EF9A2}"/>
              </a:ext>
            </a:extLst>
          </p:cNvPr>
          <p:cNvGrpSpPr/>
          <p:nvPr/>
        </p:nvGrpSpPr>
        <p:grpSpPr>
          <a:xfrm>
            <a:off x="444842" y="535396"/>
            <a:ext cx="8205672" cy="5839087"/>
            <a:chOff x="444842" y="535396"/>
            <a:chExt cx="8205672" cy="5839087"/>
          </a:xfrm>
        </p:grpSpPr>
        <p:pic>
          <p:nvPicPr>
            <p:cNvPr id="13" name="Picture 12">
              <a:extLst>
                <a:ext uri="{FF2B5EF4-FFF2-40B4-BE49-F238E27FC236}">
                  <a16:creationId xmlns="" xmlns:a16="http://schemas.microsoft.com/office/drawing/2014/main" id="{1E4640CB-35DD-CD46-8F58-7117FE89389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27559" y="535396"/>
              <a:ext cx="8122955" cy="5839087"/>
            </a:xfrm>
            <a:prstGeom prst="rect">
              <a:avLst/>
            </a:prstGeom>
          </p:spPr>
        </p:pic>
        <p:grpSp>
          <p:nvGrpSpPr>
            <p:cNvPr id="14" name="Group 13">
              <a:extLst>
                <a:ext uri="{FF2B5EF4-FFF2-40B4-BE49-F238E27FC236}">
                  <a16:creationId xmlns="" xmlns:a16="http://schemas.microsoft.com/office/drawing/2014/main" id="{C160FD97-03CA-D84E-B1A9-435EB3C6D45C}"/>
                </a:ext>
              </a:extLst>
            </p:cNvPr>
            <p:cNvGrpSpPr/>
            <p:nvPr/>
          </p:nvGrpSpPr>
          <p:grpSpPr>
            <a:xfrm>
              <a:off x="444842" y="804359"/>
              <a:ext cx="7257375" cy="4626640"/>
              <a:chOff x="444842" y="804359"/>
              <a:chExt cx="7257375" cy="4626640"/>
            </a:xfrm>
          </p:grpSpPr>
          <p:grpSp>
            <p:nvGrpSpPr>
              <p:cNvPr id="15" name="Group 14">
                <a:extLst>
                  <a:ext uri="{FF2B5EF4-FFF2-40B4-BE49-F238E27FC236}">
                    <a16:creationId xmlns="" xmlns:a16="http://schemas.microsoft.com/office/drawing/2014/main" id="{2ED7D37C-CE95-6148-BABD-F8E3FAD220EC}"/>
                  </a:ext>
                </a:extLst>
              </p:cNvPr>
              <p:cNvGrpSpPr/>
              <p:nvPr/>
            </p:nvGrpSpPr>
            <p:grpSpPr>
              <a:xfrm>
                <a:off x="1982394" y="1973178"/>
                <a:ext cx="5719823" cy="3457821"/>
                <a:chOff x="1455821" y="1634365"/>
                <a:chExt cx="6386385" cy="4100253"/>
              </a:xfrm>
            </p:grpSpPr>
            <p:pic>
              <p:nvPicPr>
                <p:cNvPr id="17" name="Picture 16" descr="A close up of electronics&#10;&#10;Description automatically generated">
                  <a:extLst>
                    <a:ext uri="{FF2B5EF4-FFF2-40B4-BE49-F238E27FC236}">
                      <a16:creationId xmlns="" xmlns:a16="http://schemas.microsoft.com/office/drawing/2014/main" id="{56578BA3-5C8B-DB41-AAD0-135B5329533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264418" y="1634365"/>
                  <a:ext cx="4577788" cy="3235227"/>
                </a:xfrm>
                <a:prstGeom prst="rect">
                  <a:avLst/>
                </a:prstGeom>
              </p:spPr>
            </p:pic>
            <p:pic>
              <p:nvPicPr>
                <p:cNvPr id="18" name="Picture 17" descr="A picture containing game&#10;&#10;Description automatically generated">
                  <a:extLst>
                    <a:ext uri="{FF2B5EF4-FFF2-40B4-BE49-F238E27FC236}">
                      <a16:creationId xmlns="" xmlns:a16="http://schemas.microsoft.com/office/drawing/2014/main" id="{CF56A810-18D4-4E4C-A044-A35867523A0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455821" y="2931845"/>
                  <a:ext cx="2237873" cy="2802773"/>
                </a:xfrm>
                <a:prstGeom prst="rect">
                  <a:avLst/>
                </a:prstGeom>
              </p:spPr>
            </p:pic>
          </p:grpSp>
          <p:pic>
            <p:nvPicPr>
              <p:cNvPr id="16" name="Picture 15" descr="An open computer sitting on top of a table&#10;&#10;Description automatically generated">
                <a:extLst>
                  <a:ext uri="{FF2B5EF4-FFF2-40B4-BE49-F238E27FC236}">
                    <a16:creationId xmlns="" xmlns:a16="http://schemas.microsoft.com/office/drawing/2014/main" id="{AC779D31-F713-F84A-8783-FF2325251BB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16408"/>
              <a:stretch/>
            </p:blipFill>
            <p:spPr>
              <a:xfrm>
                <a:off x="444842" y="804359"/>
                <a:ext cx="2796938" cy="2337637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803269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="" xmlns:a16="http://schemas.microsoft.com/office/drawing/2014/main" id="{07BE5CCE-1AC1-624B-A3BC-539C0AF2CE44}"/>
              </a:ext>
            </a:extLst>
          </p:cNvPr>
          <p:cNvGrpSpPr/>
          <p:nvPr/>
        </p:nvGrpSpPr>
        <p:grpSpPr>
          <a:xfrm>
            <a:off x="3442670" y="2501013"/>
            <a:ext cx="2445174" cy="2989781"/>
            <a:chOff x="3802434" y="940863"/>
            <a:chExt cx="4016396" cy="4910958"/>
          </a:xfrm>
        </p:grpSpPr>
        <p:pic>
          <p:nvPicPr>
            <p:cNvPr id="18" name="Picture 17" descr="A close up of electronics&#10;&#10;Description automatically generated">
              <a:extLst>
                <a:ext uri="{FF2B5EF4-FFF2-40B4-BE49-F238E27FC236}">
                  <a16:creationId xmlns="" xmlns:a16="http://schemas.microsoft.com/office/drawing/2014/main" id="{ADB25780-1C90-6149-BF00-CFB6F3C6A92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02434" y="940863"/>
              <a:ext cx="3140246" cy="4910958"/>
            </a:xfrm>
            <a:prstGeom prst="rect">
              <a:avLst/>
            </a:prstGeom>
          </p:spPr>
        </p:pic>
        <p:grpSp>
          <p:nvGrpSpPr>
            <p:cNvPr id="19" name="Group 18">
              <a:extLst>
                <a:ext uri="{FF2B5EF4-FFF2-40B4-BE49-F238E27FC236}">
                  <a16:creationId xmlns="" xmlns:a16="http://schemas.microsoft.com/office/drawing/2014/main" id="{D30CB8AD-6745-0F4E-AA7B-5432A0CDEF5A}"/>
                </a:ext>
              </a:extLst>
            </p:cNvPr>
            <p:cNvGrpSpPr/>
            <p:nvPr/>
          </p:nvGrpSpPr>
          <p:grpSpPr>
            <a:xfrm>
              <a:off x="4843463" y="2718604"/>
              <a:ext cx="2975367" cy="1016524"/>
              <a:chOff x="4843463" y="2718604"/>
              <a:chExt cx="2975367" cy="1016524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="" xmlns:a16="http://schemas.microsoft.com/office/drawing/2014/main" id="{85FCADF5-8BC7-F341-BE3A-9FE584743A1B}"/>
                  </a:ext>
                </a:extLst>
              </p:cNvPr>
              <p:cNvSpPr/>
              <p:nvPr/>
            </p:nvSpPr>
            <p:spPr>
              <a:xfrm>
                <a:off x="4843463" y="2718604"/>
                <a:ext cx="2731410" cy="1016524"/>
              </a:xfrm>
              <a:prstGeom prst="rect">
                <a:avLst/>
              </a:prstGeom>
              <a:solidFill>
                <a:schemeClr val="bg1"/>
              </a:solidFill>
              <a:ln w="50800">
                <a:solidFill>
                  <a:srgbClr val="80C1E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="" xmlns:a16="http://schemas.microsoft.com/office/drawing/2014/main" id="{5227F006-AF86-4C4C-AC36-476506ADE2E5}"/>
                  </a:ext>
                </a:extLst>
              </p:cNvPr>
              <p:cNvSpPr/>
              <p:nvPr/>
            </p:nvSpPr>
            <p:spPr>
              <a:xfrm>
                <a:off x="5087420" y="2993448"/>
                <a:ext cx="2731410" cy="466836"/>
              </a:xfrm>
              <a:prstGeom prst="rect">
                <a:avLst/>
              </a:prstGeom>
              <a:solidFill>
                <a:schemeClr val="bg1"/>
              </a:solidFill>
              <a:ln w="50800">
                <a:solidFill>
                  <a:srgbClr val="80C1E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="" xmlns:a16="http://schemas.microsoft.com/office/drawing/2014/main" id="{960828AA-9D6E-2242-9443-D492F7C38FAD}"/>
                  </a:ext>
                </a:extLst>
              </p:cNvPr>
              <p:cNvSpPr/>
              <p:nvPr/>
            </p:nvSpPr>
            <p:spPr>
              <a:xfrm>
                <a:off x="4951816" y="2874927"/>
                <a:ext cx="2580635" cy="711605"/>
              </a:xfrm>
              <a:prstGeom prst="rect">
                <a:avLst/>
              </a:prstGeom>
              <a:solidFill>
                <a:schemeClr val="bg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="" xmlns:a16="http://schemas.microsoft.com/office/drawing/2014/main" id="{55CB7AB3-500B-AA4F-A6CA-30C549CDDF30}"/>
                  </a:ext>
                </a:extLst>
              </p:cNvPr>
              <p:cNvSpPr/>
              <p:nvPr/>
            </p:nvSpPr>
            <p:spPr>
              <a:xfrm>
                <a:off x="4957897" y="2816311"/>
                <a:ext cx="500831" cy="828499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="" xmlns:a16="http://schemas.microsoft.com/office/drawing/2014/main" id="{4E91A991-DBA6-1944-B88D-A01BCA751F46}"/>
                  </a:ext>
                </a:extLst>
              </p:cNvPr>
              <p:cNvSpPr/>
              <p:nvPr/>
            </p:nvSpPr>
            <p:spPr>
              <a:xfrm>
                <a:off x="5522586" y="2812616"/>
                <a:ext cx="500831" cy="828499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="" xmlns:a16="http://schemas.microsoft.com/office/drawing/2014/main" id="{7CC65F65-526D-8F4F-9109-B42FD916F7C6}"/>
                  </a:ext>
                </a:extLst>
              </p:cNvPr>
              <p:cNvSpPr/>
              <p:nvPr/>
            </p:nvSpPr>
            <p:spPr>
              <a:xfrm>
                <a:off x="6091707" y="2812615"/>
                <a:ext cx="500831" cy="828499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="" xmlns:a16="http://schemas.microsoft.com/office/drawing/2014/main" id="{93B9F927-00A4-6547-8098-6A071611C3B2}"/>
                  </a:ext>
                </a:extLst>
              </p:cNvPr>
              <p:cNvSpPr/>
              <p:nvPr/>
            </p:nvSpPr>
            <p:spPr>
              <a:xfrm>
                <a:off x="6656396" y="2812614"/>
                <a:ext cx="500831" cy="828499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7" name="Straight Arrow Connector 26">
                <a:extLst>
                  <a:ext uri="{FF2B5EF4-FFF2-40B4-BE49-F238E27FC236}">
                    <a16:creationId xmlns="" xmlns:a16="http://schemas.microsoft.com/office/drawing/2014/main" id="{D308E1A5-ED98-274E-ABC7-68803C26DE2A}"/>
                  </a:ext>
                </a:extLst>
              </p:cNvPr>
              <p:cNvCxnSpPr/>
              <p:nvPr/>
            </p:nvCxnSpPr>
            <p:spPr>
              <a:xfrm>
                <a:off x="5259952" y="3241040"/>
                <a:ext cx="2278580" cy="0"/>
              </a:xfrm>
              <a:prstGeom prst="straightConnector1">
                <a:avLst/>
              </a:prstGeom>
              <a:ln w="76200">
                <a:solidFill>
                  <a:srgbClr val="A873B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8" name="Title 1">
            <a:extLst>
              <a:ext uri="{FF2B5EF4-FFF2-40B4-BE49-F238E27FC236}">
                <a16:creationId xmlns="" xmlns:a16="http://schemas.microsoft.com/office/drawing/2014/main" id="{4E5F0BD8-E6A5-DE4A-92B0-B2411EEF6E2D}"/>
              </a:ext>
            </a:extLst>
          </p:cNvPr>
          <p:cNvSpPr txBox="1">
            <a:spLocks/>
          </p:cNvSpPr>
          <p:nvPr/>
        </p:nvSpPr>
        <p:spPr>
          <a:xfrm>
            <a:off x="440799" y="1557012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Charge up your phone.</a:t>
            </a:r>
            <a:endParaRPr lang="en-US" dirty="0"/>
          </a:p>
        </p:txBody>
      </p:sp>
      <p:grpSp>
        <p:nvGrpSpPr>
          <p:cNvPr id="30" name="Group 29">
            <a:extLst>
              <a:ext uri="{FF2B5EF4-FFF2-40B4-BE49-F238E27FC236}">
                <a16:creationId xmlns="" xmlns:a16="http://schemas.microsoft.com/office/drawing/2014/main" id="{4F78DEEF-8D14-394C-8434-B4E985872D27}"/>
              </a:ext>
            </a:extLst>
          </p:cNvPr>
          <p:cNvGrpSpPr/>
          <p:nvPr/>
        </p:nvGrpSpPr>
        <p:grpSpPr>
          <a:xfrm>
            <a:off x="527559" y="535396"/>
            <a:ext cx="8122955" cy="5839087"/>
            <a:chOff x="527559" y="535396"/>
            <a:chExt cx="8122955" cy="5839087"/>
          </a:xfrm>
        </p:grpSpPr>
        <p:pic>
          <p:nvPicPr>
            <p:cNvPr id="31" name="Picture 30">
              <a:extLst>
                <a:ext uri="{FF2B5EF4-FFF2-40B4-BE49-F238E27FC236}">
                  <a16:creationId xmlns="" xmlns:a16="http://schemas.microsoft.com/office/drawing/2014/main" id="{527439B6-7C3B-3D40-AC34-77928ECE217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7559" y="535396"/>
              <a:ext cx="8122955" cy="5839087"/>
            </a:xfrm>
            <a:prstGeom prst="rect">
              <a:avLst/>
            </a:prstGeom>
          </p:spPr>
        </p:pic>
        <p:grpSp>
          <p:nvGrpSpPr>
            <p:cNvPr id="32" name="Group 31">
              <a:extLst>
                <a:ext uri="{FF2B5EF4-FFF2-40B4-BE49-F238E27FC236}">
                  <a16:creationId xmlns="" xmlns:a16="http://schemas.microsoft.com/office/drawing/2014/main" id="{08913526-1ADB-6342-AB6C-51AC8DF57005}"/>
                </a:ext>
              </a:extLst>
            </p:cNvPr>
            <p:cNvGrpSpPr/>
            <p:nvPr/>
          </p:nvGrpSpPr>
          <p:grpSpPr>
            <a:xfrm>
              <a:off x="2741279" y="939654"/>
              <a:ext cx="4016396" cy="4910958"/>
              <a:chOff x="3802434" y="940863"/>
              <a:chExt cx="4016396" cy="4910958"/>
            </a:xfrm>
          </p:grpSpPr>
          <p:pic>
            <p:nvPicPr>
              <p:cNvPr id="33" name="Picture 32" descr="A close up of electronics&#10;&#10;Description automatically generated">
                <a:extLst>
                  <a:ext uri="{FF2B5EF4-FFF2-40B4-BE49-F238E27FC236}">
                    <a16:creationId xmlns="" xmlns:a16="http://schemas.microsoft.com/office/drawing/2014/main" id="{69661605-4EDF-C04F-B043-5D9DFD83D1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802434" y="940863"/>
                <a:ext cx="3140246" cy="4910958"/>
              </a:xfrm>
              <a:prstGeom prst="rect">
                <a:avLst/>
              </a:prstGeom>
            </p:spPr>
          </p:pic>
          <p:grpSp>
            <p:nvGrpSpPr>
              <p:cNvPr id="34" name="Group 33">
                <a:extLst>
                  <a:ext uri="{FF2B5EF4-FFF2-40B4-BE49-F238E27FC236}">
                    <a16:creationId xmlns="" xmlns:a16="http://schemas.microsoft.com/office/drawing/2014/main" id="{BAC5E176-0606-684D-A4C6-2550461C3E30}"/>
                  </a:ext>
                </a:extLst>
              </p:cNvPr>
              <p:cNvGrpSpPr/>
              <p:nvPr/>
            </p:nvGrpSpPr>
            <p:grpSpPr>
              <a:xfrm>
                <a:off x="4843463" y="2718604"/>
                <a:ext cx="2975367" cy="1016524"/>
                <a:chOff x="4843463" y="2718604"/>
                <a:chExt cx="2975367" cy="1016524"/>
              </a:xfrm>
            </p:grpSpPr>
            <p:sp>
              <p:nvSpPr>
                <p:cNvPr id="35" name="Rectangle 34">
                  <a:extLst>
                    <a:ext uri="{FF2B5EF4-FFF2-40B4-BE49-F238E27FC236}">
                      <a16:creationId xmlns="" xmlns:a16="http://schemas.microsoft.com/office/drawing/2014/main" id="{50C0D6AF-6556-2041-AD14-CB1AFB7EBE4B}"/>
                    </a:ext>
                  </a:extLst>
                </p:cNvPr>
                <p:cNvSpPr/>
                <p:nvPr/>
              </p:nvSpPr>
              <p:spPr>
                <a:xfrm>
                  <a:off x="4843463" y="2718604"/>
                  <a:ext cx="2731410" cy="1016524"/>
                </a:xfrm>
                <a:prstGeom prst="rect">
                  <a:avLst/>
                </a:prstGeom>
                <a:solidFill>
                  <a:schemeClr val="bg1"/>
                </a:solidFill>
                <a:ln w="76200">
                  <a:solidFill>
                    <a:srgbClr val="80C1EB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36" name="Rectangle 35">
                  <a:extLst>
                    <a:ext uri="{FF2B5EF4-FFF2-40B4-BE49-F238E27FC236}">
                      <a16:creationId xmlns="" xmlns:a16="http://schemas.microsoft.com/office/drawing/2014/main" id="{639889F6-893E-4049-ACFF-A0E744D71409}"/>
                    </a:ext>
                  </a:extLst>
                </p:cNvPr>
                <p:cNvSpPr/>
                <p:nvPr/>
              </p:nvSpPr>
              <p:spPr>
                <a:xfrm>
                  <a:off x="5087420" y="2993448"/>
                  <a:ext cx="2731410" cy="466836"/>
                </a:xfrm>
                <a:prstGeom prst="rect">
                  <a:avLst/>
                </a:prstGeom>
                <a:solidFill>
                  <a:schemeClr val="bg1"/>
                </a:solidFill>
                <a:ln w="76200">
                  <a:solidFill>
                    <a:srgbClr val="80C1EB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37" name="Rectangle 36">
                  <a:extLst>
                    <a:ext uri="{FF2B5EF4-FFF2-40B4-BE49-F238E27FC236}">
                      <a16:creationId xmlns="" xmlns:a16="http://schemas.microsoft.com/office/drawing/2014/main" id="{6D25DED9-E2A6-0C45-B163-BF5A9A535D82}"/>
                    </a:ext>
                  </a:extLst>
                </p:cNvPr>
                <p:cNvSpPr/>
                <p:nvPr/>
              </p:nvSpPr>
              <p:spPr>
                <a:xfrm>
                  <a:off x="4957897" y="2874927"/>
                  <a:ext cx="2580635" cy="711606"/>
                </a:xfrm>
                <a:prstGeom prst="rect">
                  <a:avLst/>
                </a:prstGeom>
                <a:solidFill>
                  <a:schemeClr val="bg1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38" name="Rectangle 37">
                  <a:extLst>
                    <a:ext uri="{FF2B5EF4-FFF2-40B4-BE49-F238E27FC236}">
                      <a16:creationId xmlns="" xmlns:a16="http://schemas.microsoft.com/office/drawing/2014/main" id="{3034350E-7B09-B14E-ACD5-2EBEFEB1D7A0}"/>
                    </a:ext>
                  </a:extLst>
                </p:cNvPr>
                <p:cNvSpPr/>
                <p:nvPr/>
              </p:nvSpPr>
              <p:spPr>
                <a:xfrm>
                  <a:off x="4957897" y="2816311"/>
                  <a:ext cx="500831" cy="828499"/>
                </a:xfrm>
                <a:prstGeom prst="rect">
                  <a:avLst/>
                </a:prstGeom>
                <a:solidFill>
                  <a:schemeClr val="accent4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39" name="Rectangle 38">
                  <a:extLst>
                    <a:ext uri="{FF2B5EF4-FFF2-40B4-BE49-F238E27FC236}">
                      <a16:creationId xmlns="" xmlns:a16="http://schemas.microsoft.com/office/drawing/2014/main" id="{5B46730F-1E52-BA4C-B5C1-D23E72ACF7AA}"/>
                    </a:ext>
                  </a:extLst>
                </p:cNvPr>
                <p:cNvSpPr/>
                <p:nvPr/>
              </p:nvSpPr>
              <p:spPr>
                <a:xfrm>
                  <a:off x="5522586" y="2812616"/>
                  <a:ext cx="500831" cy="828499"/>
                </a:xfrm>
                <a:prstGeom prst="rect">
                  <a:avLst/>
                </a:prstGeom>
                <a:solidFill>
                  <a:schemeClr val="accent4">
                    <a:lumMod val="60000"/>
                    <a:lumOff val="40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40" name="Rectangle 39">
                  <a:extLst>
                    <a:ext uri="{FF2B5EF4-FFF2-40B4-BE49-F238E27FC236}">
                      <a16:creationId xmlns="" xmlns:a16="http://schemas.microsoft.com/office/drawing/2014/main" id="{A82C4C21-224C-9146-9150-68DB2E6BA648}"/>
                    </a:ext>
                  </a:extLst>
                </p:cNvPr>
                <p:cNvSpPr/>
                <p:nvPr/>
              </p:nvSpPr>
              <p:spPr>
                <a:xfrm>
                  <a:off x="6091707" y="2812615"/>
                  <a:ext cx="500831" cy="828499"/>
                </a:xfrm>
                <a:prstGeom prst="rect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41" name="Rectangle 40">
                  <a:extLst>
                    <a:ext uri="{FF2B5EF4-FFF2-40B4-BE49-F238E27FC236}">
                      <a16:creationId xmlns="" xmlns:a16="http://schemas.microsoft.com/office/drawing/2014/main" id="{00B30575-E43A-EF4A-B3DA-D68BB2EF91DA}"/>
                    </a:ext>
                  </a:extLst>
                </p:cNvPr>
                <p:cNvSpPr/>
                <p:nvPr/>
              </p:nvSpPr>
              <p:spPr>
                <a:xfrm>
                  <a:off x="6656396" y="2812614"/>
                  <a:ext cx="500831" cy="828499"/>
                </a:xfrm>
                <a:prstGeom prst="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cxnSp>
              <p:nvCxnSpPr>
                <p:cNvPr id="42" name="Straight Arrow Connector 41">
                  <a:extLst>
                    <a:ext uri="{FF2B5EF4-FFF2-40B4-BE49-F238E27FC236}">
                      <a16:creationId xmlns="" xmlns:a16="http://schemas.microsoft.com/office/drawing/2014/main" id="{3B69CE44-EC4D-7A49-BCD5-7AD61D9E07CC}"/>
                    </a:ext>
                  </a:extLst>
                </p:cNvPr>
                <p:cNvCxnSpPr/>
                <p:nvPr/>
              </p:nvCxnSpPr>
              <p:spPr>
                <a:xfrm>
                  <a:off x="5259952" y="3241040"/>
                  <a:ext cx="2278580" cy="0"/>
                </a:xfrm>
                <a:prstGeom prst="straightConnector1">
                  <a:avLst/>
                </a:prstGeom>
                <a:ln w="161925">
                  <a:solidFill>
                    <a:srgbClr val="A873B0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  <p:extLst>
      <p:ext uri="{BB962C8B-B14F-4D97-AF65-F5344CB8AC3E}">
        <p14:creationId xmlns:p14="http://schemas.microsoft.com/office/powerpoint/2010/main" val="380512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C3E74AFA-00D3-7F4C-A499-278125A35CAE}"/>
              </a:ext>
            </a:extLst>
          </p:cNvPr>
          <p:cNvGrpSpPr/>
          <p:nvPr/>
        </p:nvGrpSpPr>
        <p:grpSpPr>
          <a:xfrm>
            <a:off x="2395368" y="3185788"/>
            <a:ext cx="4353264" cy="1487278"/>
            <a:chOff x="1434219" y="2329899"/>
            <a:chExt cx="6434137" cy="2198201"/>
          </a:xfrm>
        </p:grpSpPr>
        <p:grpSp>
          <p:nvGrpSpPr>
            <p:cNvPr id="6" name="Group 5">
              <a:extLst>
                <a:ext uri="{FF2B5EF4-FFF2-40B4-BE49-F238E27FC236}">
                  <a16:creationId xmlns="" xmlns:a16="http://schemas.microsoft.com/office/drawing/2014/main" id="{5C0228C0-8466-AB41-BE29-4A9FE0D49EDA}"/>
                </a:ext>
              </a:extLst>
            </p:cNvPr>
            <p:cNvGrpSpPr/>
            <p:nvPr/>
          </p:nvGrpSpPr>
          <p:grpSpPr>
            <a:xfrm>
              <a:off x="1434219" y="2329899"/>
              <a:ext cx="6434137" cy="2198201"/>
              <a:chOff x="4843463" y="2718604"/>
              <a:chExt cx="2975367" cy="1016524"/>
            </a:xfrm>
          </p:grpSpPr>
          <p:sp>
            <p:nvSpPr>
              <p:cNvPr id="8" name="Rectangle 7">
                <a:extLst>
                  <a:ext uri="{FF2B5EF4-FFF2-40B4-BE49-F238E27FC236}">
                    <a16:creationId xmlns="" xmlns:a16="http://schemas.microsoft.com/office/drawing/2014/main" id="{2AE3FEAE-63E3-764C-9EA5-5304FDA8E7CC}"/>
                  </a:ext>
                </a:extLst>
              </p:cNvPr>
              <p:cNvSpPr/>
              <p:nvPr/>
            </p:nvSpPr>
            <p:spPr>
              <a:xfrm>
                <a:off x="4843463" y="2718604"/>
                <a:ext cx="2731410" cy="1016524"/>
              </a:xfrm>
              <a:prstGeom prst="rect">
                <a:avLst/>
              </a:prstGeom>
              <a:solidFill>
                <a:schemeClr val="bg1"/>
              </a:solidFill>
              <a:ln w="127000">
                <a:solidFill>
                  <a:srgbClr val="80C1E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="" xmlns:a16="http://schemas.microsoft.com/office/drawing/2014/main" id="{96A6CC8D-32C1-4049-84AB-86C4EC91D0F4}"/>
                  </a:ext>
                </a:extLst>
              </p:cNvPr>
              <p:cNvSpPr/>
              <p:nvPr/>
            </p:nvSpPr>
            <p:spPr>
              <a:xfrm>
                <a:off x="5087420" y="2993448"/>
                <a:ext cx="2731410" cy="466836"/>
              </a:xfrm>
              <a:prstGeom prst="rect">
                <a:avLst/>
              </a:prstGeom>
              <a:solidFill>
                <a:schemeClr val="bg1"/>
              </a:solidFill>
              <a:ln w="127000">
                <a:solidFill>
                  <a:srgbClr val="80C1E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="" xmlns:a16="http://schemas.microsoft.com/office/drawing/2014/main" id="{D4CA7122-70D8-3042-8C06-A1DC81218DFC}"/>
                  </a:ext>
                </a:extLst>
              </p:cNvPr>
              <p:cNvSpPr/>
              <p:nvPr/>
            </p:nvSpPr>
            <p:spPr>
              <a:xfrm>
                <a:off x="4917579" y="2874927"/>
                <a:ext cx="2616976" cy="711606"/>
              </a:xfrm>
              <a:prstGeom prst="rect">
                <a:avLst/>
              </a:prstGeom>
              <a:solidFill>
                <a:schemeClr val="bg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="" xmlns:a16="http://schemas.microsoft.com/office/drawing/2014/main" id="{010DFC72-B233-0D41-9308-7303DE8D503B}"/>
                  </a:ext>
                </a:extLst>
              </p:cNvPr>
              <p:cNvSpPr/>
              <p:nvPr/>
            </p:nvSpPr>
            <p:spPr>
              <a:xfrm>
                <a:off x="4957897" y="2816311"/>
                <a:ext cx="500831" cy="828499"/>
              </a:xfrm>
              <a:prstGeom prst="rect">
                <a:avLst/>
              </a:prstGeom>
              <a:solidFill>
                <a:srgbClr val="BC0105">
                  <a:alpha val="86000"/>
                </a:srgb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cxnSp>
          <p:nvCxnSpPr>
            <p:cNvPr id="7" name="Straight Arrow Connector 6">
              <a:extLst>
                <a:ext uri="{FF2B5EF4-FFF2-40B4-BE49-F238E27FC236}">
                  <a16:creationId xmlns="" xmlns:a16="http://schemas.microsoft.com/office/drawing/2014/main" id="{8F80CFBC-73D5-CE47-B048-BF6509BDB8B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71880" y="3486875"/>
              <a:ext cx="3834033" cy="0"/>
            </a:xfrm>
            <a:prstGeom prst="straightConnector1">
              <a:avLst/>
            </a:prstGeom>
            <a:ln w="127000">
              <a:solidFill>
                <a:srgbClr val="A873B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94D6240B-C176-B34E-8F6A-0BA036AD4B67}"/>
              </a:ext>
            </a:extLst>
          </p:cNvPr>
          <p:cNvSpPr txBox="1">
            <a:spLocks/>
          </p:cNvSpPr>
          <p:nvPr/>
        </p:nvSpPr>
        <p:spPr>
          <a:xfrm>
            <a:off x="461962" y="188016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The battery is running out.</a:t>
            </a:r>
            <a:endParaRPr lang="en-US" dirty="0"/>
          </a:p>
        </p:txBody>
      </p: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8BBDC6AF-2D32-3A4C-96D8-64499E26E902}"/>
              </a:ext>
            </a:extLst>
          </p:cNvPr>
          <p:cNvGrpSpPr/>
          <p:nvPr/>
        </p:nvGrpSpPr>
        <p:grpSpPr>
          <a:xfrm>
            <a:off x="527559" y="535396"/>
            <a:ext cx="8122955" cy="5839087"/>
            <a:chOff x="527559" y="535396"/>
            <a:chExt cx="8122955" cy="5839087"/>
          </a:xfrm>
        </p:grpSpPr>
        <p:pic>
          <p:nvPicPr>
            <p:cNvPr id="15" name="Picture 14">
              <a:extLst>
                <a:ext uri="{FF2B5EF4-FFF2-40B4-BE49-F238E27FC236}">
                  <a16:creationId xmlns="" xmlns:a16="http://schemas.microsoft.com/office/drawing/2014/main" id="{7C0DA466-D867-B649-958F-4BAA33512B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27559" y="535396"/>
              <a:ext cx="8122955" cy="5839087"/>
            </a:xfrm>
            <a:prstGeom prst="rect">
              <a:avLst/>
            </a:prstGeom>
          </p:spPr>
        </p:pic>
        <p:grpSp>
          <p:nvGrpSpPr>
            <p:cNvPr id="16" name="Group 15">
              <a:extLst>
                <a:ext uri="{FF2B5EF4-FFF2-40B4-BE49-F238E27FC236}">
                  <a16:creationId xmlns="" xmlns:a16="http://schemas.microsoft.com/office/drawing/2014/main" id="{21DBDF54-93FC-4B47-B475-885F622ABBE3}"/>
                </a:ext>
              </a:extLst>
            </p:cNvPr>
            <p:cNvGrpSpPr/>
            <p:nvPr/>
          </p:nvGrpSpPr>
          <p:grpSpPr>
            <a:xfrm>
              <a:off x="1434219" y="2329899"/>
              <a:ext cx="6434137" cy="2198201"/>
              <a:chOff x="1434219" y="2329899"/>
              <a:chExt cx="6434137" cy="2198201"/>
            </a:xfrm>
          </p:grpSpPr>
          <p:grpSp>
            <p:nvGrpSpPr>
              <p:cNvPr id="17" name="Group 16">
                <a:extLst>
                  <a:ext uri="{FF2B5EF4-FFF2-40B4-BE49-F238E27FC236}">
                    <a16:creationId xmlns="" xmlns:a16="http://schemas.microsoft.com/office/drawing/2014/main" id="{63CA6D54-AC87-474B-90ED-3BE408AF89C6}"/>
                  </a:ext>
                </a:extLst>
              </p:cNvPr>
              <p:cNvGrpSpPr/>
              <p:nvPr/>
            </p:nvGrpSpPr>
            <p:grpSpPr>
              <a:xfrm>
                <a:off x="1434219" y="2329899"/>
                <a:ext cx="6434137" cy="2198201"/>
                <a:chOff x="4843463" y="2718604"/>
                <a:chExt cx="2975367" cy="1016524"/>
              </a:xfrm>
            </p:grpSpPr>
            <p:sp>
              <p:nvSpPr>
                <p:cNvPr id="19" name="Rectangle 18">
                  <a:extLst>
                    <a:ext uri="{FF2B5EF4-FFF2-40B4-BE49-F238E27FC236}">
                      <a16:creationId xmlns="" xmlns:a16="http://schemas.microsoft.com/office/drawing/2014/main" id="{F56BE18C-89D5-3447-9A42-8D6B176E174B}"/>
                    </a:ext>
                  </a:extLst>
                </p:cNvPr>
                <p:cNvSpPr/>
                <p:nvPr/>
              </p:nvSpPr>
              <p:spPr>
                <a:xfrm>
                  <a:off x="4843463" y="2718604"/>
                  <a:ext cx="2731410" cy="1016524"/>
                </a:xfrm>
                <a:prstGeom prst="rect">
                  <a:avLst/>
                </a:prstGeom>
                <a:solidFill>
                  <a:schemeClr val="bg1"/>
                </a:solidFill>
                <a:ln w="127000">
                  <a:solidFill>
                    <a:srgbClr val="80C1EB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0" name="Rectangle 19">
                  <a:extLst>
                    <a:ext uri="{FF2B5EF4-FFF2-40B4-BE49-F238E27FC236}">
                      <a16:creationId xmlns="" xmlns:a16="http://schemas.microsoft.com/office/drawing/2014/main" id="{8A2FB51F-F480-FC4C-ADF8-AD8A3F99C672}"/>
                    </a:ext>
                  </a:extLst>
                </p:cNvPr>
                <p:cNvSpPr/>
                <p:nvPr/>
              </p:nvSpPr>
              <p:spPr>
                <a:xfrm>
                  <a:off x="5087420" y="2993448"/>
                  <a:ext cx="2731410" cy="466836"/>
                </a:xfrm>
                <a:prstGeom prst="rect">
                  <a:avLst/>
                </a:prstGeom>
                <a:solidFill>
                  <a:schemeClr val="bg1"/>
                </a:solidFill>
                <a:ln w="127000">
                  <a:solidFill>
                    <a:srgbClr val="80C1EB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1" name="Rectangle 20">
                  <a:extLst>
                    <a:ext uri="{FF2B5EF4-FFF2-40B4-BE49-F238E27FC236}">
                      <a16:creationId xmlns="" xmlns:a16="http://schemas.microsoft.com/office/drawing/2014/main" id="{FFD82F32-DE8C-804F-9E5E-4106CE2CC2E2}"/>
                    </a:ext>
                  </a:extLst>
                </p:cNvPr>
                <p:cNvSpPr/>
                <p:nvPr/>
              </p:nvSpPr>
              <p:spPr>
                <a:xfrm>
                  <a:off x="4929715" y="2874927"/>
                  <a:ext cx="2616976" cy="711606"/>
                </a:xfrm>
                <a:prstGeom prst="rect">
                  <a:avLst/>
                </a:prstGeom>
                <a:solidFill>
                  <a:schemeClr val="bg1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2" name="Rectangle 21">
                  <a:extLst>
                    <a:ext uri="{FF2B5EF4-FFF2-40B4-BE49-F238E27FC236}">
                      <a16:creationId xmlns="" xmlns:a16="http://schemas.microsoft.com/office/drawing/2014/main" id="{A8ACB3F5-ACDD-9E43-91F2-B4E4D2D157ED}"/>
                    </a:ext>
                  </a:extLst>
                </p:cNvPr>
                <p:cNvSpPr/>
                <p:nvPr/>
              </p:nvSpPr>
              <p:spPr>
                <a:xfrm>
                  <a:off x="4957897" y="2816311"/>
                  <a:ext cx="500831" cy="828499"/>
                </a:xfrm>
                <a:prstGeom prst="rect">
                  <a:avLst/>
                </a:prstGeom>
                <a:solidFill>
                  <a:srgbClr val="BC0105">
                    <a:alpha val="86000"/>
                  </a:srgb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cxnSp>
            <p:nvCxnSpPr>
              <p:cNvPr id="18" name="Straight Arrow Connector 17">
                <a:extLst>
                  <a:ext uri="{FF2B5EF4-FFF2-40B4-BE49-F238E27FC236}">
                    <a16:creationId xmlns="" xmlns:a16="http://schemas.microsoft.com/office/drawing/2014/main" id="{8C8E5F2A-C152-8545-9C7E-2C203DF9A2C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71880" y="3486875"/>
                <a:ext cx="3834033" cy="0"/>
              </a:xfrm>
              <a:prstGeom prst="straightConnector1">
                <a:avLst/>
              </a:prstGeom>
              <a:ln w="161925">
                <a:solidFill>
                  <a:srgbClr val="A873B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820045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="" xmlns:a16="http://schemas.microsoft.com/office/drawing/2014/main" id="{D16642F2-3D76-2142-B662-762A8EB1F009}"/>
              </a:ext>
            </a:extLst>
          </p:cNvPr>
          <p:cNvSpPr txBox="1">
            <a:spLocks/>
          </p:cNvSpPr>
          <p:nvPr/>
        </p:nvSpPr>
        <p:spPr>
          <a:xfrm>
            <a:off x="461962" y="1630237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/>
              <a:t>Scroll down the page.</a:t>
            </a:r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28A5C8BF-8A8C-B341-A536-44132832E1CD}"/>
              </a:ext>
            </a:extLst>
          </p:cNvPr>
          <p:cNvGrpSpPr/>
          <p:nvPr/>
        </p:nvGrpSpPr>
        <p:grpSpPr>
          <a:xfrm>
            <a:off x="3249185" y="2624543"/>
            <a:ext cx="2886716" cy="2999469"/>
            <a:chOff x="2432730" y="953955"/>
            <a:chExt cx="4764013" cy="4950094"/>
          </a:xfrm>
        </p:grpSpPr>
        <p:sp>
          <p:nvSpPr>
            <p:cNvPr id="6" name="Rectangle 5">
              <a:extLst>
                <a:ext uri="{FF2B5EF4-FFF2-40B4-BE49-F238E27FC236}">
                  <a16:creationId xmlns="" xmlns:a16="http://schemas.microsoft.com/office/drawing/2014/main" id="{5FF63212-2F25-5F43-A1FF-C526AB568568}"/>
                </a:ext>
              </a:extLst>
            </p:cNvPr>
            <p:cNvSpPr/>
            <p:nvPr/>
          </p:nvSpPr>
          <p:spPr>
            <a:xfrm rot="16200000">
              <a:off x="780610" y="3192158"/>
              <a:ext cx="4950094" cy="473687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Rectangle 6">
              <a:extLst>
                <a:ext uri="{FF2B5EF4-FFF2-40B4-BE49-F238E27FC236}">
                  <a16:creationId xmlns="" xmlns:a16="http://schemas.microsoft.com/office/drawing/2014/main" id="{DC87A00F-051C-CB4B-A18A-5A1740F2D892}"/>
                </a:ext>
              </a:extLst>
            </p:cNvPr>
            <p:cNvSpPr/>
            <p:nvPr/>
          </p:nvSpPr>
          <p:spPr>
            <a:xfrm rot="16200000">
              <a:off x="3097632" y="4836079"/>
              <a:ext cx="316047" cy="473691"/>
            </a:xfrm>
            <a:prstGeom prst="rect">
              <a:avLst/>
            </a:prstGeom>
            <a:solidFill>
              <a:srgbClr val="80C1EB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8" name="Straight Arrow Connector 7">
              <a:extLst>
                <a:ext uri="{FF2B5EF4-FFF2-40B4-BE49-F238E27FC236}">
                  <a16:creationId xmlns="" xmlns:a16="http://schemas.microsoft.com/office/drawing/2014/main" id="{C15A5A9D-9472-114C-BF4D-0F837C246629}"/>
                </a:ext>
              </a:extLst>
            </p:cNvPr>
            <p:cNvCxnSpPr>
              <a:cxnSpLocks/>
            </p:cNvCxnSpPr>
            <p:nvPr/>
          </p:nvCxnSpPr>
          <p:spPr>
            <a:xfrm>
              <a:off x="2432730" y="1685560"/>
              <a:ext cx="2" cy="3486874"/>
            </a:xfrm>
            <a:prstGeom prst="straightConnector1">
              <a:avLst/>
            </a:prstGeom>
            <a:ln w="127000">
              <a:solidFill>
                <a:srgbClr val="A873B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" name="Picture 8" descr="A close up of a computer mouse&#10;&#10;Description automatically generated">
              <a:extLst>
                <a:ext uri="{FF2B5EF4-FFF2-40B4-BE49-F238E27FC236}">
                  <a16:creationId xmlns="" xmlns:a16="http://schemas.microsoft.com/office/drawing/2014/main" id="{83609560-3E8F-E44D-959E-53A6B2D7942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24860" y="2321115"/>
              <a:ext cx="3271883" cy="2215769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="" xmlns:a16="http://schemas.microsoft.com/office/drawing/2014/main" id="{C8A35D0B-A370-164F-9458-114DD5DB4AFD}"/>
              </a:ext>
            </a:extLst>
          </p:cNvPr>
          <p:cNvGrpSpPr/>
          <p:nvPr/>
        </p:nvGrpSpPr>
        <p:grpSpPr>
          <a:xfrm>
            <a:off x="527559" y="535396"/>
            <a:ext cx="8122955" cy="5839087"/>
            <a:chOff x="527559" y="535396"/>
            <a:chExt cx="8122955" cy="5839087"/>
          </a:xfrm>
        </p:grpSpPr>
        <p:pic>
          <p:nvPicPr>
            <p:cNvPr id="13" name="Picture 12">
              <a:extLst>
                <a:ext uri="{FF2B5EF4-FFF2-40B4-BE49-F238E27FC236}">
                  <a16:creationId xmlns="" xmlns:a16="http://schemas.microsoft.com/office/drawing/2014/main" id="{0202FD11-7678-4342-8E5D-387BB3EEC5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7559" y="535396"/>
              <a:ext cx="8122955" cy="5839087"/>
            </a:xfrm>
            <a:prstGeom prst="rect">
              <a:avLst/>
            </a:prstGeom>
          </p:spPr>
        </p:pic>
        <p:grpSp>
          <p:nvGrpSpPr>
            <p:cNvPr id="14" name="Group 13">
              <a:extLst>
                <a:ext uri="{FF2B5EF4-FFF2-40B4-BE49-F238E27FC236}">
                  <a16:creationId xmlns="" xmlns:a16="http://schemas.microsoft.com/office/drawing/2014/main" id="{90E5B5F8-AFB1-484F-A560-43D945804831}"/>
                </a:ext>
              </a:extLst>
            </p:cNvPr>
            <p:cNvGrpSpPr/>
            <p:nvPr/>
          </p:nvGrpSpPr>
          <p:grpSpPr>
            <a:xfrm>
              <a:off x="2573751" y="953953"/>
              <a:ext cx="4584892" cy="4950094"/>
              <a:chOff x="2611851" y="953955"/>
              <a:chExt cx="4584892" cy="4950094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="" xmlns:a16="http://schemas.microsoft.com/office/drawing/2014/main" id="{74D3C0FA-9CDF-F249-80BF-C8E262581DE3}"/>
                  </a:ext>
                </a:extLst>
              </p:cNvPr>
              <p:cNvSpPr/>
              <p:nvPr/>
            </p:nvSpPr>
            <p:spPr>
              <a:xfrm rot="16200000">
                <a:off x="780610" y="3192158"/>
                <a:ext cx="4950094" cy="473687"/>
              </a:xfrm>
              <a:prstGeom prst="rect">
                <a:avLst/>
              </a:prstGeom>
              <a:solidFill>
                <a:schemeClr val="bg1"/>
              </a:solidFill>
              <a:ln w="76200">
                <a:solidFill>
                  <a:srgbClr val="80C1E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="" xmlns:a16="http://schemas.microsoft.com/office/drawing/2014/main" id="{98E03D6F-66DD-6A4B-AB84-BC237DD00BDA}"/>
                  </a:ext>
                </a:extLst>
              </p:cNvPr>
              <p:cNvSpPr/>
              <p:nvPr/>
            </p:nvSpPr>
            <p:spPr>
              <a:xfrm rot="16200000">
                <a:off x="3097632" y="4836079"/>
                <a:ext cx="316047" cy="473691"/>
              </a:xfrm>
              <a:prstGeom prst="rect">
                <a:avLst/>
              </a:prstGeom>
              <a:solidFill>
                <a:srgbClr val="80C1EB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7" name="Straight Arrow Connector 16">
                <a:extLst>
                  <a:ext uri="{FF2B5EF4-FFF2-40B4-BE49-F238E27FC236}">
                    <a16:creationId xmlns="" xmlns:a16="http://schemas.microsoft.com/office/drawing/2014/main" id="{6A0F18E6-C89D-FE45-A607-103520F6E9C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1851" y="1685563"/>
                <a:ext cx="1" cy="3486875"/>
              </a:xfrm>
              <a:prstGeom prst="straightConnector1">
                <a:avLst/>
              </a:prstGeom>
              <a:ln w="161925">
                <a:solidFill>
                  <a:srgbClr val="A873B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8" name="Picture 17" descr="A close up of a computer mouse&#10;&#10;Description automatically generated">
                <a:extLst>
                  <a:ext uri="{FF2B5EF4-FFF2-40B4-BE49-F238E27FC236}">
                    <a16:creationId xmlns="" xmlns:a16="http://schemas.microsoft.com/office/drawing/2014/main" id="{09431BDA-0CA9-084A-927A-B40306038E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924860" y="2321115"/>
                <a:ext cx="3271883" cy="221576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897775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omputer&#10;&#10;Description automatically generated">
            <a:extLst>
              <a:ext uri="{FF2B5EF4-FFF2-40B4-BE49-F238E27FC236}">
                <a16:creationId xmlns="" xmlns:a16="http://schemas.microsoft.com/office/drawing/2014/main" id="{EF40D3C1-D9F2-9B46-BB62-7A51E0C7051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7258" y="2726644"/>
            <a:ext cx="3586140" cy="278665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FBAB2C39-514F-3A49-936C-1D33CA0F24C4}"/>
              </a:ext>
            </a:extLst>
          </p:cNvPr>
          <p:cNvSpPr txBox="1">
            <a:spLocks/>
          </p:cNvSpPr>
          <p:nvPr/>
        </p:nvSpPr>
        <p:spPr>
          <a:xfrm>
            <a:off x="5839092" y="2794641"/>
            <a:ext cx="997490" cy="88355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9600" dirty="0">
                <a:solidFill>
                  <a:srgbClr val="A873B0"/>
                </a:solidFill>
              </a:rPr>
              <a:t>?</a:t>
            </a:r>
            <a:endParaRPr lang="en-US" sz="9600" dirty="0">
              <a:solidFill>
                <a:srgbClr val="A873B0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BA9AFF46-BD5D-AA4C-AD8A-4F1B8F5677F9}"/>
              </a:ext>
            </a:extLst>
          </p:cNvPr>
          <p:cNvSpPr txBox="1">
            <a:spLocks/>
          </p:cNvSpPr>
          <p:nvPr/>
        </p:nvSpPr>
        <p:spPr>
          <a:xfrm>
            <a:off x="6402936" y="3060382"/>
            <a:ext cx="997490" cy="88355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7200" dirty="0">
                <a:solidFill>
                  <a:srgbClr val="A873B0"/>
                </a:solidFill>
              </a:rPr>
              <a:t>?</a:t>
            </a:r>
            <a:endParaRPr lang="en-US" sz="7200" dirty="0">
              <a:solidFill>
                <a:srgbClr val="A873B0"/>
              </a:solidFill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10E56DD1-3966-D94C-909F-A25E3B875325}"/>
              </a:ext>
            </a:extLst>
          </p:cNvPr>
          <p:cNvSpPr txBox="1">
            <a:spLocks/>
          </p:cNvSpPr>
          <p:nvPr/>
        </p:nvSpPr>
        <p:spPr>
          <a:xfrm>
            <a:off x="1962626" y="1326521"/>
            <a:ext cx="5218748" cy="140012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/>
              <a:t>Look up the answer on the Internet.</a:t>
            </a:r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475245CB-AC86-FC40-8542-DA5D0F89CFC3}"/>
              </a:ext>
            </a:extLst>
          </p:cNvPr>
          <p:cNvGrpSpPr/>
          <p:nvPr/>
        </p:nvGrpSpPr>
        <p:grpSpPr>
          <a:xfrm>
            <a:off x="527559" y="535396"/>
            <a:ext cx="8122955" cy="5839087"/>
            <a:chOff x="527559" y="535396"/>
            <a:chExt cx="8122955" cy="5839087"/>
          </a:xfrm>
        </p:grpSpPr>
        <p:pic>
          <p:nvPicPr>
            <p:cNvPr id="11" name="Picture 10">
              <a:extLst>
                <a:ext uri="{FF2B5EF4-FFF2-40B4-BE49-F238E27FC236}">
                  <a16:creationId xmlns="" xmlns:a16="http://schemas.microsoft.com/office/drawing/2014/main" id="{1B937B29-76E6-8442-B917-DE5ADF1881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7559" y="535396"/>
              <a:ext cx="8122955" cy="5839087"/>
            </a:xfrm>
            <a:prstGeom prst="rect">
              <a:avLst/>
            </a:prstGeom>
          </p:spPr>
        </p:pic>
        <p:pic>
          <p:nvPicPr>
            <p:cNvPr id="12" name="Picture 11" descr="A picture containing computer&#10;&#10;Description automatically generated">
              <a:extLst>
                <a:ext uri="{FF2B5EF4-FFF2-40B4-BE49-F238E27FC236}">
                  <a16:creationId xmlns="" xmlns:a16="http://schemas.microsoft.com/office/drawing/2014/main" id="{993B9FCC-554D-A649-AF82-095905F0A0F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91984" y="1389291"/>
              <a:ext cx="5682781" cy="4415868"/>
            </a:xfrm>
            <a:prstGeom prst="rect">
              <a:avLst/>
            </a:prstGeom>
          </p:spPr>
        </p:pic>
      </p:grp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973B32EF-FD87-A64C-93B1-CEB4C6F91E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3417" y="1276453"/>
            <a:ext cx="1580674" cy="1400123"/>
          </a:xfrm>
        </p:spPr>
        <p:txBody>
          <a:bodyPr/>
          <a:lstStyle/>
          <a:p>
            <a:pPr algn="ctr"/>
            <a:r>
              <a:rPr lang="en-GB" sz="16600" dirty="0">
                <a:solidFill>
                  <a:srgbClr val="A873B0"/>
                </a:solidFill>
              </a:rPr>
              <a:t>?</a:t>
            </a:r>
            <a:endParaRPr lang="en-US" sz="16600" dirty="0">
              <a:solidFill>
                <a:srgbClr val="A873B0"/>
              </a:solidFill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CE325253-2281-2A4D-AB79-E33F9FC2A2B2}"/>
              </a:ext>
            </a:extLst>
          </p:cNvPr>
          <p:cNvSpPr txBox="1">
            <a:spLocks/>
          </p:cNvSpPr>
          <p:nvPr/>
        </p:nvSpPr>
        <p:spPr>
          <a:xfrm>
            <a:off x="6974765" y="1800277"/>
            <a:ext cx="1580674" cy="140012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9600" dirty="0">
                <a:solidFill>
                  <a:srgbClr val="A873B0"/>
                </a:solidFill>
              </a:rPr>
              <a:t>?</a:t>
            </a:r>
            <a:endParaRPr lang="en-US" sz="9600" dirty="0">
              <a:solidFill>
                <a:srgbClr val="A873B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113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9BC7FF88-14BC-264A-B323-0AC84948CE14}"/>
              </a:ext>
            </a:extLst>
          </p:cNvPr>
          <p:cNvGrpSpPr/>
          <p:nvPr/>
        </p:nvGrpSpPr>
        <p:grpSpPr>
          <a:xfrm>
            <a:off x="2863234" y="2801553"/>
            <a:ext cx="3417531" cy="2822220"/>
            <a:chOff x="1678904" y="1122926"/>
            <a:chExt cx="5786192" cy="4778276"/>
          </a:xfrm>
        </p:grpSpPr>
        <p:grpSp>
          <p:nvGrpSpPr>
            <p:cNvPr id="6" name="Group 5">
              <a:extLst>
                <a:ext uri="{FF2B5EF4-FFF2-40B4-BE49-F238E27FC236}">
                  <a16:creationId xmlns="" xmlns:a16="http://schemas.microsoft.com/office/drawing/2014/main" id="{3CF9A9A4-C07D-1F43-8B9C-684B4C0783B6}"/>
                </a:ext>
              </a:extLst>
            </p:cNvPr>
            <p:cNvGrpSpPr/>
            <p:nvPr/>
          </p:nvGrpSpPr>
          <p:grpSpPr>
            <a:xfrm>
              <a:off x="1864077" y="1301190"/>
              <a:ext cx="5415845" cy="3467384"/>
              <a:chOff x="685465" y="255852"/>
              <a:chExt cx="7773069" cy="4976548"/>
            </a:xfrm>
          </p:grpSpPr>
          <p:pic>
            <p:nvPicPr>
              <p:cNvPr id="8" name="Picture 7" descr="A screen shot of a computer&#10;&#10;Description automatically generated">
                <a:extLst>
                  <a:ext uri="{FF2B5EF4-FFF2-40B4-BE49-F238E27FC236}">
                    <a16:creationId xmlns="" xmlns:a16="http://schemas.microsoft.com/office/drawing/2014/main" id="{828ED713-656A-4941-8E73-55A7E0D6D96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4590" t="5291" r="4590" b="30254"/>
              <a:stretch/>
            </p:blipFill>
            <p:spPr>
              <a:xfrm>
                <a:off x="685465" y="255852"/>
                <a:ext cx="7773069" cy="4976548"/>
              </a:xfrm>
              <a:prstGeom prst="rect">
                <a:avLst/>
              </a:prstGeom>
            </p:spPr>
          </p:pic>
          <p:pic>
            <p:nvPicPr>
              <p:cNvPr id="9" name="Picture 8" descr="A screen shot of a computer&#10;&#10;Description automatically generated">
                <a:extLst>
                  <a:ext uri="{FF2B5EF4-FFF2-40B4-BE49-F238E27FC236}">
                    <a16:creationId xmlns="" xmlns:a16="http://schemas.microsoft.com/office/drawing/2014/main" id="{2DB3953F-F6BA-E64C-8D31-0B00B7A05B8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7415" t="5291" r="4590" b="30254"/>
              <a:stretch/>
            </p:blipFill>
            <p:spPr>
              <a:xfrm>
                <a:off x="685465" y="674952"/>
                <a:ext cx="7531314" cy="4112946"/>
              </a:xfrm>
              <a:prstGeom prst="rect">
                <a:avLst/>
              </a:prstGeom>
            </p:spPr>
          </p:pic>
        </p:grpSp>
        <p:pic>
          <p:nvPicPr>
            <p:cNvPr id="7" name="Picture 6" descr="A screen shot of a computer monitor&#10;&#10;Description automatically generated">
              <a:extLst>
                <a:ext uri="{FF2B5EF4-FFF2-40B4-BE49-F238E27FC236}">
                  <a16:creationId xmlns="" xmlns:a16="http://schemas.microsoft.com/office/drawing/2014/main" id="{13B83332-7AE6-914D-B53D-9F2EBB05AC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78904" y="1122926"/>
              <a:ext cx="5786192" cy="4778276"/>
            </a:xfrm>
            <a:prstGeom prst="rect">
              <a:avLst/>
            </a:prstGeom>
          </p:spPr>
        </p:pic>
      </p:grpSp>
      <p:sp>
        <p:nvSpPr>
          <p:cNvPr id="10" name="Title 1">
            <a:extLst>
              <a:ext uri="{FF2B5EF4-FFF2-40B4-BE49-F238E27FC236}">
                <a16:creationId xmlns="" xmlns:a16="http://schemas.microsoft.com/office/drawing/2014/main" id="{13451445-95BB-4E46-B094-445A75E15178}"/>
              </a:ext>
            </a:extLst>
          </p:cNvPr>
          <p:cNvSpPr txBox="1">
            <a:spLocks/>
          </p:cNvSpPr>
          <p:nvPr/>
        </p:nvSpPr>
        <p:spPr>
          <a:xfrm>
            <a:off x="1402555" y="1501618"/>
            <a:ext cx="6338888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/>
              <a:t>Find out what happened by watching the video.</a:t>
            </a:r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="" xmlns:a16="http://schemas.microsoft.com/office/drawing/2014/main" id="{77EF638E-2788-D745-901A-11E92375D139}"/>
              </a:ext>
            </a:extLst>
          </p:cNvPr>
          <p:cNvGrpSpPr/>
          <p:nvPr/>
        </p:nvGrpSpPr>
        <p:grpSpPr>
          <a:xfrm>
            <a:off x="527559" y="535396"/>
            <a:ext cx="8122955" cy="5839087"/>
            <a:chOff x="527559" y="535396"/>
            <a:chExt cx="8122955" cy="5839087"/>
          </a:xfrm>
        </p:grpSpPr>
        <p:pic>
          <p:nvPicPr>
            <p:cNvPr id="13" name="Picture 12">
              <a:extLst>
                <a:ext uri="{FF2B5EF4-FFF2-40B4-BE49-F238E27FC236}">
                  <a16:creationId xmlns="" xmlns:a16="http://schemas.microsoft.com/office/drawing/2014/main" id="{1CC6C853-73A2-1341-BD60-B605A93336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559" y="535396"/>
              <a:ext cx="8122955" cy="5839087"/>
            </a:xfrm>
            <a:prstGeom prst="rect">
              <a:avLst/>
            </a:prstGeom>
          </p:spPr>
        </p:pic>
        <p:grpSp>
          <p:nvGrpSpPr>
            <p:cNvPr id="14" name="Group 13">
              <a:extLst>
                <a:ext uri="{FF2B5EF4-FFF2-40B4-BE49-F238E27FC236}">
                  <a16:creationId xmlns="" xmlns:a16="http://schemas.microsoft.com/office/drawing/2014/main" id="{52A73E23-F7BB-2C45-A8D9-C596CAD9F1AF}"/>
                </a:ext>
              </a:extLst>
            </p:cNvPr>
            <p:cNvGrpSpPr/>
            <p:nvPr/>
          </p:nvGrpSpPr>
          <p:grpSpPr>
            <a:xfrm>
              <a:off x="1678904" y="1122926"/>
              <a:ext cx="5786192" cy="4778276"/>
              <a:chOff x="1678904" y="1122926"/>
              <a:chExt cx="5786192" cy="4778276"/>
            </a:xfrm>
          </p:grpSpPr>
          <p:grpSp>
            <p:nvGrpSpPr>
              <p:cNvPr id="15" name="Group 14">
                <a:extLst>
                  <a:ext uri="{FF2B5EF4-FFF2-40B4-BE49-F238E27FC236}">
                    <a16:creationId xmlns="" xmlns:a16="http://schemas.microsoft.com/office/drawing/2014/main" id="{6C43ECCA-EAA1-B541-81FD-4CC62F82D41D}"/>
                  </a:ext>
                </a:extLst>
              </p:cNvPr>
              <p:cNvGrpSpPr/>
              <p:nvPr/>
            </p:nvGrpSpPr>
            <p:grpSpPr>
              <a:xfrm>
                <a:off x="1864077" y="1301190"/>
                <a:ext cx="5415845" cy="3467384"/>
                <a:chOff x="685465" y="255852"/>
                <a:chExt cx="7773069" cy="4976548"/>
              </a:xfrm>
            </p:grpSpPr>
            <p:pic>
              <p:nvPicPr>
                <p:cNvPr id="17" name="Picture 16" descr="A screen shot of a computer&#10;&#10;Description automatically generated">
                  <a:extLst>
                    <a:ext uri="{FF2B5EF4-FFF2-40B4-BE49-F238E27FC236}">
                      <a16:creationId xmlns="" xmlns:a16="http://schemas.microsoft.com/office/drawing/2014/main" id="{49993336-4AEF-C448-A28C-93168AD342D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2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l="4590" t="5291" r="4590" b="30254"/>
                <a:stretch/>
              </p:blipFill>
              <p:spPr>
                <a:xfrm>
                  <a:off x="685465" y="255852"/>
                  <a:ext cx="7773069" cy="4976548"/>
                </a:xfrm>
                <a:prstGeom prst="rect">
                  <a:avLst/>
                </a:prstGeom>
              </p:spPr>
            </p:pic>
            <p:pic>
              <p:nvPicPr>
                <p:cNvPr id="18" name="Picture 17" descr="A screen shot of a computer&#10;&#10;Description automatically generated">
                  <a:extLst>
                    <a:ext uri="{FF2B5EF4-FFF2-40B4-BE49-F238E27FC236}">
                      <a16:creationId xmlns="" xmlns:a16="http://schemas.microsoft.com/office/drawing/2014/main" id="{A02D3762-592F-0643-86CD-D54C89EEAED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2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l="7415" t="5291" r="4590" b="30254"/>
                <a:stretch/>
              </p:blipFill>
              <p:spPr>
                <a:xfrm>
                  <a:off x="685465" y="674952"/>
                  <a:ext cx="7531314" cy="4112946"/>
                </a:xfrm>
                <a:prstGeom prst="rect">
                  <a:avLst/>
                </a:prstGeom>
              </p:spPr>
            </p:pic>
          </p:grpSp>
          <p:pic>
            <p:nvPicPr>
              <p:cNvPr id="16" name="Picture 15" descr="A screen shot of a computer monitor&#10;&#10;Description automatically generated">
                <a:extLst>
                  <a:ext uri="{FF2B5EF4-FFF2-40B4-BE49-F238E27FC236}">
                    <a16:creationId xmlns="" xmlns:a16="http://schemas.microsoft.com/office/drawing/2014/main" id="{EE7500E7-62C1-4848-A6F4-918DEFA4E5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678904" y="1122926"/>
                <a:ext cx="5786192" cy="4778276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93757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7C8B78FD-1D52-514D-B7A1-8B1332FFC5A7}"/>
              </a:ext>
            </a:extLst>
          </p:cNvPr>
          <p:cNvGrpSpPr/>
          <p:nvPr/>
        </p:nvGrpSpPr>
        <p:grpSpPr>
          <a:xfrm>
            <a:off x="2703997" y="2637627"/>
            <a:ext cx="3736004" cy="2581182"/>
            <a:chOff x="1441114" y="1341702"/>
            <a:chExt cx="6042313" cy="4174596"/>
          </a:xfrm>
        </p:grpSpPr>
        <p:pic>
          <p:nvPicPr>
            <p:cNvPr id="6" name="Picture 5" descr="A close up of a keyboard&#10;&#10;Description automatically generated">
              <a:extLst>
                <a:ext uri="{FF2B5EF4-FFF2-40B4-BE49-F238E27FC236}">
                  <a16:creationId xmlns="" xmlns:a16="http://schemas.microsoft.com/office/drawing/2014/main" id="{507001C8-2163-D548-9817-CA7D2530A08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41114" y="3825304"/>
              <a:ext cx="6042313" cy="1690994"/>
            </a:xfrm>
            <a:prstGeom prst="rect">
              <a:avLst/>
            </a:prstGeom>
          </p:spPr>
        </p:pic>
        <p:pic>
          <p:nvPicPr>
            <p:cNvPr id="7" name="Picture 6" descr="A picture containing mirror, table&#10;&#10;Description automatically generated">
              <a:extLst>
                <a:ext uri="{FF2B5EF4-FFF2-40B4-BE49-F238E27FC236}">
                  <a16:creationId xmlns="" xmlns:a16="http://schemas.microsoft.com/office/drawing/2014/main" id="{F737A93A-F4F5-C042-B37A-C8275C34708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92349" y="1341702"/>
              <a:ext cx="4559301" cy="2279651"/>
            </a:xfrm>
            <a:prstGeom prst="rect">
              <a:avLst/>
            </a:prstGeom>
          </p:spPr>
        </p:pic>
      </p:grp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4C170170-61D4-854E-A46F-1DC7FCD27110}"/>
              </a:ext>
            </a:extLst>
          </p:cNvPr>
          <p:cNvSpPr txBox="1">
            <a:spLocks/>
          </p:cNvSpPr>
          <p:nvPr/>
        </p:nvSpPr>
        <p:spPr>
          <a:xfrm>
            <a:off x="461962" y="1528537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Type in the chat box.</a:t>
            </a:r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6839F737-1265-F44A-A4CB-CD057BCCFCA3}"/>
              </a:ext>
            </a:extLst>
          </p:cNvPr>
          <p:cNvGrpSpPr/>
          <p:nvPr/>
        </p:nvGrpSpPr>
        <p:grpSpPr>
          <a:xfrm>
            <a:off x="527559" y="535396"/>
            <a:ext cx="8122955" cy="5839087"/>
            <a:chOff x="527559" y="535396"/>
            <a:chExt cx="8122955" cy="5839087"/>
          </a:xfrm>
        </p:grpSpPr>
        <p:pic>
          <p:nvPicPr>
            <p:cNvPr id="11" name="Picture 10">
              <a:extLst>
                <a:ext uri="{FF2B5EF4-FFF2-40B4-BE49-F238E27FC236}">
                  <a16:creationId xmlns="" xmlns:a16="http://schemas.microsoft.com/office/drawing/2014/main" id="{B8906D62-29D8-7444-8DA6-C192C7A3617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559" y="535396"/>
              <a:ext cx="8122955" cy="5839087"/>
            </a:xfrm>
            <a:prstGeom prst="rect">
              <a:avLst/>
            </a:prstGeom>
          </p:spPr>
        </p:pic>
        <p:grpSp>
          <p:nvGrpSpPr>
            <p:cNvPr id="12" name="Group 11">
              <a:extLst>
                <a:ext uri="{FF2B5EF4-FFF2-40B4-BE49-F238E27FC236}">
                  <a16:creationId xmlns="" xmlns:a16="http://schemas.microsoft.com/office/drawing/2014/main" id="{A8BD57D0-1F9A-D547-AEF3-584C310675CD}"/>
                </a:ext>
              </a:extLst>
            </p:cNvPr>
            <p:cNvGrpSpPr/>
            <p:nvPr/>
          </p:nvGrpSpPr>
          <p:grpSpPr>
            <a:xfrm>
              <a:off x="1441114" y="1341702"/>
              <a:ext cx="6042313" cy="4174596"/>
              <a:chOff x="1441114" y="1341702"/>
              <a:chExt cx="6042313" cy="4174596"/>
            </a:xfrm>
          </p:grpSpPr>
          <p:pic>
            <p:nvPicPr>
              <p:cNvPr id="13" name="Picture 12" descr="A close up of a keyboard&#10;&#10;Description automatically generated">
                <a:extLst>
                  <a:ext uri="{FF2B5EF4-FFF2-40B4-BE49-F238E27FC236}">
                    <a16:creationId xmlns="" xmlns:a16="http://schemas.microsoft.com/office/drawing/2014/main" id="{A28EED9B-892E-384F-B0A9-28BFA87179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441114" y="3825304"/>
                <a:ext cx="6042313" cy="1690994"/>
              </a:xfrm>
              <a:prstGeom prst="rect">
                <a:avLst/>
              </a:prstGeom>
            </p:spPr>
          </p:pic>
          <p:pic>
            <p:nvPicPr>
              <p:cNvPr id="14" name="Picture 13" descr="A picture containing mirror, table&#10;&#10;Description automatically generated">
                <a:extLst>
                  <a:ext uri="{FF2B5EF4-FFF2-40B4-BE49-F238E27FC236}">
                    <a16:creationId xmlns="" xmlns:a16="http://schemas.microsoft.com/office/drawing/2014/main" id="{E7503E2F-D9A5-C94A-A61E-3079B4BB122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292349" y="1341702"/>
                <a:ext cx="4559301" cy="2279651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495106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A9A82840-2663-6D44-A12D-8E3D2D3AAF5C}"/>
              </a:ext>
            </a:extLst>
          </p:cNvPr>
          <p:cNvSpPr/>
          <p:nvPr/>
        </p:nvSpPr>
        <p:spPr>
          <a:xfrm>
            <a:off x="882282" y="1834660"/>
            <a:ext cx="2956380" cy="495108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Turn on your computer.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DF49F7EA-7550-E04D-8E7D-1355398B5FDB}"/>
              </a:ext>
            </a:extLst>
          </p:cNvPr>
          <p:cNvSpPr/>
          <p:nvPr/>
        </p:nvSpPr>
        <p:spPr>
          <a:xfrm>
            <a:off x="4519928" y="1847010"/>
            <a:ext cx="2956380" cy="495108"/>
          </a:xfrm>
          <a:prstGeom prst="rect">
            <a:avLst/>
          </a:prstGeom>
          <a:solidFill>
            <a:srgbClr val="3FA9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Turn off your computer.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02521FD6-17F8-8140-B0F1-3D114700E6AD}"/>
              </a:ext>
            </a:extLst>
          </p:cNvPr>
          <p:cNvSpPr/>
          <p:nvPr/>
        </p:nvSpPr>
        <p:spPr>
          <a:xfrm>
            <a:off x="1563548" y="2585892"/>
            <a:ext cx="2956380" cy="495108"/>
          </a:xfrm>
          <a:prstGeom prst="rect">
            <a:avLst/>
          </a:prstGeom>
          <a:solidFill>
            <a:srgbClr val="86D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Log into your account.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D8B0D67C-9BAA-CA41-80E9-7F450FD8690D}"/>
              </a:ext>
            </a:extLst>
          </p:cNvPr>
          <p:cNvSpPr/>
          <p:nvPr/>
        </p:nvSpPr>
        <p:spPr>
          <a:xfrm>
            <a:off x="882282" y="3416329"/>
            <a:ext cx="2956380" cy="495108"/>
          </a:xfrm>
          <a:prstGeom prst="rect">
            <a:avLst/>
          </a:prstGeom>
          <a:solidFill>
            <a:srgbClr val="3FA9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Log out of your account.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A987A92C-4F0D-2D48-9BC0-914145D6B79E}"/>
              </a:ext>
            </a:extLst>
          </p:cNvPr>
          <p:cNvSpPr/>
          <p:nvPr/>
        </p:nvSpPr>
        <p:spPr>
          <a:xfrm>
            <a:off x="4322168" y="3613235"/>
            <a:ext cx="2956380" cy="495108"/>
          </a:xfrm>
          <a:prstGeom prst="rect">
            <a:avLst/>
          </a:prstGeom>
          <a:solidFill>
            <a:srgbClr val="86D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on the button.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1CDDD75-3ABD-9045-9F46-F5884170A0C1}"/>
              </a:ext>
            </a:extLst>
          </p:cNvPr>
          <p:cNvSpPr/>
          <p:nvPr/>
        </p:nvSpPr>
        <p:spPr>
          <a:xfrm>
            <a:off x="5503332" y="4490847"/>
            <a:ext cx="2739177" cy="495108"/>
          </a:xfrm>
          <a:prstGeom prst="rect">
            <a:avLst/>
          </a:prstGeom>
          <a:solidFill>
            <a:srgbClr val="3FA9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Turn the volume up.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9829B7F6-2C21-5E49-A471-81245FCB63C7}"/>
              </a:ext>
            </a:extLst>
          </p:cNvPr>
          <p:cNvSpPr/>
          <p:nvPr/>
        </p:nvSpPr>
        <p:spPr>
          <a:xfrm>
            <a:off x="1817201" y="4437859"/>
            <a:ext cx="2956380" cy="495108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Turn the volume down.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B78CCF26-97B2-E243-A12A-CDFE824A47D1}"/>
              </a:ext>
            </a:extLst>
          </p:cNvPr>
          <p:cNvSpPr/>
          <p:nvPr/>
        </p:nvSpPr>
        <p:spPr>
          <a:xfrm>
            <a:off x="5286129" y="2821365"/>
            <a:ext cx="2956380" cy="495108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Put your headphones on.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56A89ACE-5607-6F47-82B2-01EE6886DF6C}"/>
              </a:ext>
            </a:extLst>
          </p:cNvPr>
          <p:cNvSpPr/>
          <p:nvPr/>
        </p:nvSpPr>
        <p:spPr>
          <a:xfrm>
            <a:off x="4687746" y="5465202"/>
            <a:ext cx="2956380" cy="495108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Take your headphones off.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7E698447-547B-3942-9B02-4317E4400D28}"/>
              </a:ext>
            </a:extLst>
          </p:cNvPr>
          <p:cNvSpPr/>
          <p:nvPr/>
        </p:nvSpPr>
        <p:spPr>
          <a:xfrm>
            <a:off x="1197969" y="5222042"/>
            <a:ext cx="3124199" cy="495108"/>
          </a:xfrm>
          <a:prstGeom prst="rect">
            <a:avLst/>
          </a:prstGeom>
          <a:solidFill>
            <a:srgbClr val="86D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Speak into the microphone.</a:t>
            </a: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D562A477-8C2E-0849-9A76-84F0FC18A2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642321"/>
            <a:ext cx="8220075" cy="994306"/>
          </a:xfrm>
        </p:spPr>
        <p:txBody>
          <a:bodyPr/>
          <a:lstStyle/>
          <a:p>
            <a:r>
              <a:rPr lang="en-GB" dirty="0"/>
              <a:t>Can you do the action?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4376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="" xmlns:a16="http://schemas.microsoft.com/office/drawing/2014/main" id="{2F8ED497-B299-6A49-B1F3-E632130A3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642321"/>
            <a:ext cx="8220075" cy="994306"/>
          </a:xfrm>
        </p:spPr>
        <p:txBody>
          <a:bodyPr/>
          <a:lstStyle/>
          <a:p>
            <a:r>
              <a:rPr lang="en-GB" dirty="0"/>
              <a:t>Can you do the action?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D8B0D67C-9BAA-CA41-80E9-7F450FD8690D}"/>
              </a:ext>
            </a:extLst>
          </p:cNvPr>
          <p:cNvSpPr/>
          <p:nvPr/>
        </p:nvSpPr>
        <p:spPr>
          <a:xfrm>
            <a:off x="1769386" y="2771446"/>
            <a:ext cx="2956380" cy="495108"/>
          </a:xfrm>
          <a:prstGeom prst="rect">
            <a:avLst/>
          </a:prstGeom>
          <a:solidFill>
            <a:srgbClr val="86D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Plug in your laptop.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A987A92C-4F0D-2D48-9BC0-914145D6B79E}"/>
              </a:ext>
            </a:extLst>
          </p:cNvPr>
          <p:cNvSpPr/>
          <p:nvPr/>
        </p:nvSpPr>
        <p:spPr>
          <a:xfrm>
            <a:off x="5246627" y="3036167"/>
            <a:ext cx="2956379" cy="495108"/>
          </a:xfrm>
          <a:prstGeom prst="rect">
            <a:avLst/>
          </a:prstGeom>
          <a:solidFill>
            <a:srgbClr val="3FA9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Unplug your laptop.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1CDDD75-3ABD-9045-9F46-F5884170A0C1}"/>
              </a:ext>
            </a:extLst>
          </p:cNvPr>
          <p:cNvSpPr/>
          <p:nvPr/>
        </p:nvSpPr>
        <p:spPr>
          <a:xfrm>
            <a:off x="4811002" y="1938104"/>
            <a:ext cx="2956379" cy="495108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Charge up your phone.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9829B7F6-2C21-5E49-A471-81245FCB63C7}"/>
              </a:ext>
            </a:extLst>
          </p:cNvPr>
          <p:cNvSpPr/>
          <p:nvPr/>
        </p:nvSpPr>
        <p:spPr>
          <a:xfrm>
            <a:off x="1010292" y="3592537"/>
            <a:ext cx="2956379" cy="495108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battery is running out.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B78CCF26-97B2-E243-A12A-CDFE824A47D1}"/>
              </a:ext>
            </a:extLst>
          </p:cNvPr>
          <p:cNvSpPr/>
          <p:nvPr/>
        </p:nvSpPr>
        <p:spPr>
          <a:xfrm>
            <a:off x="813522" y="4609123"/>
            <a:ext cx="2956379" cy="495108"/>
          </a:xfrm>
          <a:prstGeom prst="rect">
            <a:avLst/>
          </a:prstGeom>
          <a:solidFill>
            <a:srgbClr val="86D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Scroll down the page.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5DADFC7B-E710-B648-84F6-2F7921502C5A}"/>
              </a:ext>
            </a:extLst>
          </p:cNvPr>
          <p:cNvSpPr/>
          <p:nvPr/>
        </p:nvSpPr>
        <p:spPr>
          <a:xfrm>
            <a:off x="4143587" y="4134230"/>
            <a:ext cx="3943672" cy="495108"/>
          </a:xfrm>
          <a:prstGeom prst="rect">
            <a:avLst/>
          </a:prstGeom>
          <a:solidFill>
            <a:srgbClr val="86D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Look up the answer on the Internet.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4C099B8E-3B0A-304F-A764-9BE315109B5A}"/>
              </a:ext>
            </a:extLst>
          </p:cNvPr>
          <p:cNvSpPr/>
          <p:nvPr/>
        </p:nvSpPr>
        <p:spPr>
          <a:xfrm>
            <a:off x="4995429" y="4960455"/>
            <a:ext cx="2956379" cy="495108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Find out what happened.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94E3AD2B-CF1A-4E46-8AA8-4B670D03802F}"/>
              </a:ext>
            </a:extLst>
          </p:cNvPr>
          <p:cNvSpPr/>
          <p:nvPr/>
        </p:nvSpPr>
        <p:spPr>
          <a:xfrm>
            <a:off x="1769387" y="5434336"/>
            <a:ext cx="2956379" cy="495108"/>
          </a:xfrm>
          <a:prstGeom prst="rect">
            <a:avLst/>
          </a:prstGeom>
          <a:solidFill>
            <a:srgbClr val="3FA9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Type in the chat box.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8C351925-DB7E-BE4C-B466-46F8AB3DEE5D}"/>
              </a:ext>
            </a:extLst>
          </p:cNvPr>
          <p:cNvSpPr/>
          <p:nvPr/>
        </p:nvSpPr>
        <p:spPr>
          <a:xfrm>
            <a:off x="1018421" y="1964994"/>
            <a:ext cx="2956380" cy="495108"/>
          </a:xfrm>
          <a:prstGeom prst="rect">
            <a:avLst/>
          </a:prstGeom>
          <a:solidFill>
            <a:srgbClr val="3FA9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Look into the camera.</a:t>
            </a:r>
          </a:p>
        </p:txBody>
      </p:sp>
    </p:spTree>
    <p:extLst>
      <p:ext uri="{BB962C8B-B14F-4D97-AF65-F5344CB8AC3E}">
        <p14:creationId xmlns:p14="http://schemas.microsoft.com/office/powerpoint/2010/main" val="18901118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16C9605D-B4E2-3042-A4DA-9BC06D56B837}"/>
              </a:ext>
            </a:extLst>
          </p:cNvPr>
          <p:cNvSpPr/>
          <p:nvPr/>
        </p:nvSpPr>
        <p:spPr>
          <a:xfrm>
            <a:off x="0" y="0"/>
            <a:ext cx="3503329" cy="6858000"/>
          </a:xfrm>
          <a:prstGeom prst="rect">
            <a:avLst/>
          </a:prstGeom>
          <a:solidFill>
            <a:srgbClr val="D0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E84B047B-07FB-9F49-AA36-E0A7627BB5C7}"/>
              </a:ext>
            </a:extLst>
          </p:cNvPr>
          <p:cNvSpPr/>
          <p:nvPr/>
        </p:nvSpPr>
        <p:spPr>
          <a:xfrm>
            <a:off x="958352" y="1868492"/>
            <a:ext cx="2048588" cy="39395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1600" dirty="0"/>
              <a:t>computer</a:t>
            </a:r>
            <a:br>
              <a:rPr lang="en-GB" sz="1600" dirty="0"/>
            </a:br>
            <a:r>
              <a:rPr lang="en-GB" sz="1600" dirty="0"/>
              <a:t>laptop</a:t>
            </a:r>
            <a:br>
              <a:rPr lang="en-GB" sz="1600" dirty="0"/>
            </a:br>
            <a:r>
              <a:rPr lang="en-GB" sz="1600" dirty="0"/>
              <a:t>phone</a:t>
            </a:r>
            <a:br>
              <a:rPr lang="en-GB" sz="1600" dirty="0"/>
            </a:br>
            <a:r>
              <a:rPr lang="en-GB" sz="1600" dirty="0"/>
              <a:t>tablet</a:t>
            </a:r>
            <a:br>
              <a:rPr lang="en-GB" sz="1600" dirty="0"/>
            </a:br>
            <a:r>
              <a:rPr lang="en-GB" sz="1600" dirty="0"/>
              <a:t>e-reader</a:t>
            </a:r>
            <a:br>
              <a:rPr lang="en-GB" sz="1600" dirty="0"/>
            </a:br>
            <a:r>
              <a:rPr lang="en-GB" sz="1600" dirty="0"/>
              <a:t>speakers</a:t>
            </a:r>
            <a:br>
              <a:rPr lang="en-GB" sz="1600" dirty="0"/>
            </a:br>
            <a:r>
              <a:rPr lang="en-GB" sz="1600" dirty="0"/>
              <a:t>screen</a:t>
            </a:r>
            <a:br>
              <a:rPr lang="en-GB" sz="1600" dirty="0"/>
            </a:br>
            <a:r>
              <a:rPr lang="en-GB" sz="1600" dirty="0"/>
              <a:t>mouse</a:t>
            </a:r>
            <a:br>
              <a:rPr lang="en-GB" sz="1600" dirty="0"/>
            </a:br>
            <a:r>
              <a:rPr lang="en-GB" sz="1600" dirty="0"/>
              <a:t>keyboard</a:t>
            </a:r>
            <a:br>
              <a:rPr lang="en-GB" sz="1600" dirty="0"/>
            </a:br>
            <a:r>
              <a:rPr lang="en-GB" sz="1600" dirty="0"/>
              <a:t>headphones</a:t>
            </a:r>
            <a:br>
              <a:rPr lang="en-GB" sz="1600" dirty="0"/>
            </a:br>
            <a:r>
              <a:rPr lang="en-GB" sz="1600" dirty="0"/>
              <a:t>earphones</a:t>
            </a:r>
            <a:br>
              <a:rPr lang="en-GB" sz="1600" dirty="0"/>
            </a:br>
            <a:r>
              <a:rPr lang="en-GB" sz="1600" dirty="0"/>
              <a:t>mic or microphone</a:t>
            </a:r>
            <a:br>
              <a:rPr lang="en-GB" sz="1600" dirty="0"/>
            </a:br>
            <a:r>
              <a:rPr lang="en-GB" sz="1600" dirty="0"/>
              <a:t>camera</a:t>
            </a:r>
            <a:br>
              <a:rPr lang="en-GB" sz="1600" dirty="0"/>
            </a:br>
            <a:r>
              <a:rPr lang="en-GB" sz="1600" dirty="0"/>
              <a:t>charger</a:t>
            </a:r>
            <a:br>
              <a:rPr lang="en-GB" sz="1600" dirty="0"/>
            </a:br>
            <a:r>
              <a:rPr lang="en-GB" sz="1600" dirty="0"/>
              <a:t>plug</a:t>
            </a:r>
            <a:br>
              <a:rPr lang="en-GB" sz="1600" dirty="0"/>
            </a:br>
            <a:r>
              <a:rPr lang="en-GB" sz="1600" dirty="0"/>
              <a:t>socket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3970B4C-37D1-4D46-A7ED-7EA18F8EDBFB}"/>
              </a:ext>
            </a:extLst>
          </p:cNvPr>
          <p:cNvSpPr/>
          <p:nvPr/>
        </p:nvSpPr>
        <p:spPr>
          <a:xfrm>
            <a:off x="3503329" y="1393821"/>
            <a:ext cx="5640671" cy="5464179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0A7FC4B8-5AB1-604A-A82A-FB9620479FF2}"/>
              </a:ext>
            </a:extLst>
          </p:cNvPr>
          <p:cNvSpPr/>
          <p:nvPr/>
        </p:nvSpPr>
        <p:spPr>
          <a:xfrm>
            <a:off x="4317430" y="1865903"/>
            <a:ext cx="3550505" cy="46782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/>
            <a:r>
              <a:rPr lang="en-GB" sz="1600" dirty="0"/>
              <a:t>Turn on your computer. </a:t>
            </a:r>
            <a:br>
              <a:rPr lang="en-GB" sz="1600" dirty="0"/>
            </a:br>
            <a:r>
              <a:rPr lang="en-GB" sz="1600" dirty="0"/>
              <a:t>Turn off your computer.</a:t>
            </a:r>
            <a:br>
              <a:rPr lang="en-GB" sz="1600" dirty="0"/>
            </a:br>
            <a:r>
              <a:rPr lang="en-GB" sz="1600" dirty="0"/>
              <a:t>Log into your account. </a:t>
            </a:r>
            <a:br>
              <a:rPr lang="en-GB" sz="1600" dirty="0"/>
            </a:br>
            <a:r>
              <a:rPr lang="en-GB" sz="1600" dirty="0"/>
              <a:t>Log out of your account.</a:t>
            </a:r>
            <a:br>
              <a:rPr lang="en-GB" sz="1600" dirty="0"/>
            </a:br>
            <a:r>
              <a:rPr lang="en-GB" sz="1600" dirty="0"/>
              <a:t>Click on the button.</a:t>
            </a:r>
            <a:br>
              <a:rPr lang="en-GB" sz="1600" dirty="0"/>
            </a:br>
            <a:r>
              <a:rPr lang="en-GB" sz="1600" dirty="0"/>
              <a:t>Turn the volume up.</a:t>
            </a:r>
            <a:br>
              <a:rPr lang="en-GB" sz="1600" dirty="0"/>
            </a:br>
            <a:r>
              <a:rPr lang="en-GB" sz="1600" dirty="0"/>
              <a:t>Turn the volume down.</a:t>
            </a:r>
            <a:br>
              <a:rPr lang="en-GB" sz="1600" dirty="0"/>
            </a:br>
            <a:r>
              <a:rPr lang="en-GB" sz="1600" dirty="0"/>
              <a:t>Put your headphones on.</a:t>
            </a:r>
            <a:br>
              <a:rPr lang="en-GB" sz="1600" dirty="0"/>
            </a:br>
            <a:r>
              <a:rPr lang="en-GB" sz="1600" dirty="0"/>
              <a:t>Take your headphones off. </a:t>
            </a:r>
            <a:br>
              <a:rPr lang="en-GB" sz="1600" dirty="0"/>
            </a:br>
            <a:r>
              <a:rPr lang="en-GB" sz="1600" dirty="0"/>
              <a:t>Speak into the microphone.</a:t>
            </a:r>
            <a:br>
              <a:rPr lang="en-GB" sz="1600" dirty="0"/>
            </a:br>
            <a:r>
              <a:rPr lang="en-GB" sz="1600" dirty="0"/>
              <a:t>Look into the camera.</a:t>
            </a:r>
            <a:br>
              <a:rPr lang="en-GB" sz="1600" dirty="0"/>
            </a:br>
            <a:r>
              <a:rPr lang="en-GB" sz="1600" dirty="0"/>
              <a:t>Plug in your laptop.</a:t>
            </a:r>
            <a:br>
              <a:rPr lang="en-GB" sz="1600" dirty="0"/>
            </a:br>
            <a:r>
              <a:rPr lang="en-GB" sz="1600" dirty="0"/>
              <a:t>Unplug your laptop. </a:t>
            </a:r>
            <a:br>
              <a:rPr lang="en-GB" sz="1600" dirty="0"/>
            </a:br>
            <a:r>
              <a:rPr lang="en-GB" sz="1600" dirty="0"/>
              <a:t>Charge up your phone.</a:t>
            </a:r>
            <a:br>
              <a:rPr lang="en-GB" sz="1600" dirty="0"/>
            </a:br>
            <a:r>
              <a:rPr lang="en-GB" sz="1600" dirty="0"/>
              <a:t>The battery is running out.</a:t>
            </a:r>
            <a:br>
              <a:rPr lang="en-GB" sz="1600" dirty="0"/>
            </a:br>
            <a:r>
              <a:rPr lang="en-GB" sz="1600" dirty="0"/>
              <a:t>Scroll down the page.</a:t>
            </a:r>
            <a:br>
              <a:rPr lang="en-GB" sz="1600" dirty="0"/>
            </a:br>
            <a:r>
              <a:rPr lang="en-GB" sz="1600" dirty="0"/>
              <a:t>Look up the answer on the Internet.</a:t>
            </a:r>
            <a:br>
              <a:rPr lang="en-GB" sz="1600" dirty="0"/>
            </a:br>
            <a:r>
              <a:rPr lang="en-GB" sz="1600" dirty="0"/>
              <a:t>Find out what happened.</a:t>
            </a:r>
            <a:br>
              <a:rPr lang="en-GB" sz="1600" dirty="0"/>
            </a:br>
            <a:r>
              <a:rPr lang="en-GB" sz="1600" dirty="0"/>
              <a:t>Type in the chat box.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="" xmlns:a16="http://schemas.microsoft.com/office/drawing/2014/main" id="{3D93887C-CE3F-A24B-AFAB-733CAE503D60}"/>
              </a:ext>
            </a:extLst>
          </p:cNvPr>
          <p:cNvSpPr/>
          <p:nvPr/>
        </p:nvSpPr>
        <p:spPr bwMode="auto">
          <a:xfrm>
            <a:off x="-1" y="399515"/>
            <a:ext cx="9144001" cy="994306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1CFDC9F8-E404-504E-BA36-20DAAE1FC5D0}"/>
              </a:ext>
            </a:extLst>
          </p:cNvPr>
          <p:cNvSpPr txBox="1">
            <a:spLocks/>
          </p:cNvSpPr>
          <p:nvPr/>
        </p:nvSpPr>
        <p:spPr>
          <a:xfrm>
            <a:off x="461962" y="557704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/>
              <a:t>Complete Vocabulary List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9597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352</TotalTime>
  <Words>250</Words>
  <Application>Microsoft Office PowerPoint</Application>
  <PresentationFormat>On-screen Show (4:3)</PresentationFormat>
  <Paragraphs>55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2" baseType="lpstr">
      <vt:lpstr>Arial</vt:lpstr>
      <vt:lpstr>Twinkl</vt:lpstr>
      <vt:lpstr>Calibri</vt:lpstr>
      <vt:lpstr>Office Theme</vt:lpstr>
      <vt:lpstr>Phrasal Verbs  A phrasal verb is made up of 2 or more particles: switch off get up  Phrasal verb = verb + particle (preposition or adverb)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?</vt:lpstr>
      <vt:lpstr>PowerPoint Presentation</vt:lpstr>
      <vt:lpstr>PowerPoint Presentation</vt:lpstr>
      <vt:lpstr>Can you do the action?</vt:lpstr>
      <vt:lpstr>Can you do the action?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Fox 2017 (N0724907)</dc:creator>
  <cp:lastModifiedBy>Leah Forrest</cp:lastModifiedBy>
  <cp:revision>43</cp:revision>
  <dcterms:created xsi:type="dcterms:W3CDTF">2020-08-19T09:41:47Z</dcterms:created>
  <dcterms:modified xsi:type="dcterms:W3CDTF">2021-04-05T13:02:08Z</dcterms:modified>
</cp:coreProperties>
</file>