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77" y="5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3812D-92F0-493C-B5DA-3976C94454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DFC63F-2A57-448F-AAD0-65CAE54CF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B93C4-47FE-447F-AE9D-1A3B8C100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7E4BF1-A7B6-40AA-BA0B-891B0714A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95D31-831E-4417-ACE1-39DDE5B13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30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7DD74-B7C1-4627-B5C9-77729D379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1264D-7561-4C6E-974F-B5E86DD90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D77E4-8193-498E-B094-C193E5754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6DD575-88CF-4BFE-A26C-EA5B45A11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5C9B6-CFF1-423E-9856-FFF2E0BE0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788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4B429-640E-4C25-85AB-38EF8F7DD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5B81C5-D1EA-4A8A-8451-2DB713BF7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DC68D-094D-43EF-8DA8-59DAF84F4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BB974-947B-4B8E-BE36-564332178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5E6F2-D88A-46E5-AF9F-5957A1AB4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76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1C7F4-4511-4F6A-B894-8D9DB7FB4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49880-178E-4978-AE2C-6FA66A8B29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9CD5B0-5C2F-42D0-BB87-981A33FD9F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7EBE92-0B1A-4626-8277-02B4C43D3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7EA28D-A568-4394-9CC5-3FDFEBA26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636F60-7619-4099-A380-0D4B3656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71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73D0E-97E7-4706-9C2D-CA68DF50A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E0CDE3-57DB-4394-BC59-48A9DC635F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FC80B0-3B46-4094-8C6E-66B04DF81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8B46CC-A79C-4B7D-8F02-12E0E10A7F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6AFF8A-0CEE-4E01-BD5E-2EB68558C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A33B32-538F-4A83-8C93-54067B4F3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8255F0-BD65-4449-B24F-299240A2E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AF3B91-F44F-4C9C-A51C-6518CD630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895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E0E0F-7DE5-4EFB-894E-0F8D0FA74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55506D-4660-4EBB-87F2-D7CB3F892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3047BE-44F0-4931-9244-FB039CC8C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3F4E6-CF0F-408A-AC0A-43F81A570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314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F4AB4-63E6-4D39-9980-F5FCB4DDE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3EE2A8-2DF5-4D0D-816B-940E94F4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CBA221-271E-4F2D-AC3B-118804576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463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34156-7E2D-45A9-A2A5-7A1FE91CB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94638-2D20-402E-B7F9-25DFFF6C3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49B55E-8C98-4714-A2D6-E5B376F43E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248231-BB18-47B0-B243-6D0CF8C32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96ED1-EB8E-4894-9E04-C5D000860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F473AF-377F-4D4D-9D4B-7C577162F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03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6B439-7958-4610-8E0B-5EA090F40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3008C1-5100-4EE1-9BEB-42579FF9B0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9A396-9117-4333-8B26-D9952B998B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5513FE-C761-423A-AB08-2D73CB260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B96DDF-80A2-4E71-BAFF-C2EC880B7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960238-E8C8-4219-A3D9-4E2D5DD6E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551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D4FB7-1511-4010-8FC2-64DC3B5C0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31B891-7579-41DF-93F6-D87B61185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BBEC5-22E1-401B-9BD7-A77663F8C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20A77-66DE-4025-AC46-AA5E2825D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AADECE-88A0-41A3-9F04-D19B77312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92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DBD17D-296C-4EDB-B649-FC22803222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8F4834-6F3E-4C68-8FC1-5F0816F5AC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A7E70-9777-4D01-A845-4615C3D0C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2B5A6-B272-45AB-8B50-653F1A572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DA342-27AC-4CE8-B9F8-F2E598613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735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3974C1-565D-435C-BD22-843B1F1A1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1AB56B-30B9-41F5-A674-DD8ACB147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AA88BE-D0A4-4FF4-B0B9-315246D96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F9894-8AD7-4D8A-8D66-4C99C4BAD3C7}" type="datetimeFigureOut">
              <a:rPr lang="en-GB" smtClean="0"/>
              <a:t>19/01/2024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75BEE-193E-4294-AA12-C43751AF96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8239C-8F00-4D05-98F8-47D0C885F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52399-8D08-4E95-A893-763D64B45C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504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70B7D-C749-4796-8DF8-6D12F9D1DD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Together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F7FCA-636C-4AB3-93B5-0876DFBE30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Nick and Becky Drake</a:t>
            </a:r>
          </a:p>
        </p:txBody>
      </p:sp>
    </p:spTree>
    <p:extLst>
      <p:ext uri="{BB962C8B-B14F-4D97-AF65-F5344CB8AC3E}">
        <p14:creationId xmlns:p14="http://schemas.microsoft.com/office/powerpoint/2010/main" val="406815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163C4-15F5-4A97-8F5D-201DEF892E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03314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000" dirty="0"/>
              <a:t>I need you and you need me,</a:t>
            </a:r>
          </a:p>
          <a:p>
            <a:pPr marL="0" indent="0">
              <a:buNone/>
            </a:pPr>
            <a:r>
              <a:rPr lang="en-GB" sz="6000" dirty="0"/>
              <a:t>To make up this community,</a:t>
            </a:r>
          </a:p>
          <a:p>
            <a:pPr marL="0" indent="0">
              <a:buNone/>
            </a:pPr>
            <a:r>
              <a:rPr lang="en-GB" sz="6000" dirty="0"/>
              <a:t>It won’t work without my friends,</a:t>
            </a:r>
          </a:p>
          <a:p>
            <a:pPr marL="0" indent="0">
              <a:buNone/>
            </a:pPr>
            <a:r>
              <a:rPr lang="en-GB" sz="6000" dirty="0"/>
              <a:t>So let’s all come together.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6889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CC26-F6BA-4D4B-9CD5-A5C43BDB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646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000" dirty="0"/>
              <a:t>Together we’re stronger,</a:t>
            </a:r>
          </a:p>
          <a:p>
            <a:pPr marL="0" indent="0">
              <a:buNone/>
            </a:pPr>
            <a:r>
              <a:rPr lang="en-GB" sz="6000" dirty="0"/>
              <a:t>We’ve got to remember we’re one,</a:t>
            </a:r>
          </a:p>
          <a:p>
            <a:pPr marL="0" indent="0">
              <a:buNone/>
            </a:pPr>
            <a:r>
              <a:rPr lang="en-GB" sz="6000" dirty="0"/>
              <a:t>With love at the centre,</a:t>
            </a:r>
          </a:p>
          <a:p>
            <a:pPr marL="0" indent="0">
              <a:buNone/>
            </a:pPr>
            <a:r>
              <a:rPr lang="en-GB" sz="6000" dirty="0"/>
              <a:t>We can come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664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A50AF-7F34-41A6-AC72-EC0658C25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dirty="0"/>
              <a:t>I will listen to your words,</a:t>
            </a:r>
          </a:p>
          <a:p>
            <a:pPr marL="0" indent="0">
              <a:buNone/>
            </a:pPr>
            <a:r>
              <a:rPr lang="en-GB" sz="6000" dirty="0"/>
              <a:t>I’ll forgive when I get hurt,</a:t>
            </a:r>
          </a:p>
          <a:p>
            <a:pPr marL="0" indent="0">
              <a:buNone/>
            </a:pPr>
            <a:r>
              <a:rPr lang="en-GB" sz="6000" dirty="0"/>
              <a:t>I’ll pick you up when you fall down,</a:t>
            </a:r>
          </a:p>
          <a:p>
            <a:pPr marL="0" indent="0">
              <a:buNone/>
            </a:pPr>
            <a:r>
              <a:rPr lang="en-GB" sz="6000" dirty="0"/>
              <a:t>So let’s all come together. </a:t>
            </a:r>
          </a:p>
        </p:txBody>
      </p:sp>
    </p:spTree>
    <p:extLst>
      <p:ext uri="{BB962C8B-B14F-4D97-AF65-F5344CB8AC3E}">
        <p14:creationId xmlns:p14="http://schemas.microsoft.com/office/powerpoint/2010/main" val="1698032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CC26-F6BA-4D4B-9CD5-A5C43BDB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646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000" dirty="0"/>
              <a:t>Together we’re stronger,</a:t>
            </a:r>
          </a:p>
          <a:p>
            <a:pPr marL="0" indent="0">
              <a:buNone/>
            </a:pPr>
            <a:r>
              <a:rPr lang="en-GB" sz="6000" dirty="0"/>
              <a:t>We’ve got to remember we’re one,</a:t>
            </a:r>
          </a:p>
          <a:p>
            <a:pPr marL="0" indent="0">
              <a:buNone/>
            </a:pPr>
            <a:r>
              <a:rPr lang="en-GB" sz="6000" dirty="0"/>
              <a:t>With love at the centre,</a:t>
            </a:r>
          </a:p>
          <a:p>
            <a:pPr marL="0" indent="0">
              <a:buNone/>
            </a:pPr>
            <a:r>
              <a:rPr lang="en-GB" sz="6000" dirty="0"/>
              <a:t>We can come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340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CC26-F6BA-4D4B-9CD5-A5C43BDB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646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/>
              <a:t>Everyone belongs,</a:t>
            </a:r>
          </a:p>
          <a:p>
            <a:pPr marL="0" indent="0">
              <a:buNone/>
            </a:pPr>
            <a:r>
              <a:rPr lang="en-GB" sz="6000" dirty="0"/>
              <a:t>In this community,</a:t>
            </a:r>
          </a:p>
          <a:p>
            <a:pPr marL="0" indent="0">
              <a:buNone/>
            </a:pPr>
            <a:r>
              <a:rPr lang="en-GB" sz="6000" dirty="0"/>
              <a:t>We’ll sing as one,</a:t>
            </a:r>
          </a:p>
          <a:p>
            <a:pPr marL="0" indent="0">
              <a:buNone/>
            </a:pPr>
            <a:r>
              <a:rPr lang="en-GB" sz="6000" dirty="0"/>
              <a:t>Let’s all come together.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580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CC26-F6BA-4D4B-9CD5-A5C43BDB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646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6000" dirty="0"/>
              <a:t>Together we’re stronger,</a:t>
            </a:r>
          </a:p>
          <a:p>
            <a:pPr marL="0" indent="0">
              <a:buNone/>
            </a:pPr>
            <a:r>
              <a:rPr lang="en-GB" sz="6000" dirty="0"/>
              <a:t>We’ve got to remember we’re one,</a:t>
            </a:r>
          </a:p>
          <a:p>
            <a:pPr marL="0" indent="0">
              <a:buNone/>
            </a:pPr>
            <a:r>
              <a:rPr lang="en-GB" sz="6000" dirty="0"/>
              <a:t>With love at the centre,</a:t>
            </a:r>
          </a:p>
          <a:p>
            <a:pPr marL="0" indent="0">
              <a:buNone/>
            </a:pPr>
            <a:r>
              <a:rPr lang="en-GB" sz="6000" dirty="0"/>
              <a:t>We can come together. </a:t>
            </a:r>
            <a:r>
              <a:rPr lang="en-GB" sz="6000" i="1" dirty="0"/>
              <a:t>(repeat)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438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DCC26-F6BA-4D4B-9CD5-A5C43BDB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646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/>
              <a:t>Together,</a:t>
            </a:r>
          </a:p>
          <a:p>
            <a:pPr marL="0" indent="0">
              <a:buNone/>
            </a:pPr>
            <a:r>
              <a:rPr lang="en-GB" sz="6000" dirty="0"/>
              <a:t>Together,</a:t>
            </a:r>
          </a:p>
          <a:p>
            <a:pPr marL="0" indent="0">
              <a:buNone/>
            </a:pPr>
            <a:r>
              <a:rPr lang="en-GB" sz="6000" dirty="0"/>
              <a:t>Together,</a:t>
            </a:r>
          </a:p>
          <a:p>
            <a:pPr marL="0" indent="0">
              <a:buNone/>
            </a:pPr>
            <a:r>
              <a:rPr lang="en-GB" sz="6000" dirty="0"/>
              <a:t>We can </a:t>
            </a:r>
            <a:r>
              <a:rPr lang="en-GB" sz="6000"/>
              <a:t>come together.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987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Together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</dc:title>
  <dc:creator>Naomi Hedges</dc:creator>
  <cp:lastModifiedBy>Naomi Hedges</cp:lastModifiedBy>
  <cp:revision>1</cp:revision>
  <dcterms:created xsi:type="dcterms:W3CDTF">2024-01-19T08:01:53Z</dcterms:created>
  <dcterms:modified xsi:type="dcterms:W3CDTF">2024-01-19T08:02:12Z</dcterms:modified>
</cp:coreProperties>
</file>