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860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86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029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618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42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43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965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2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9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196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738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40150-7D3E-4CBC-8192-26A737837EAC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46F71-D093-45F3-BCDF-F41540D65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714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9600" b="1" dirty="0" smtClean="0"/>
              <a:t>Seek ye first</a:t>
            </a:r>
            <a:endParaRPr lang="en-GB" sz="9600" b="1" dirty="0"/>
          </a:p>
        </p:txBody>
      </p:sp>
    </p:spTree>
    <p:extLst>
      <p:ext uri="{BB962C8B-B14F-4D97-AF65-F5344CB8AC3E}">
        <p14:creationId xmlns:p14="http://schemas.microsoft.com/office/powerpoint/2010/main" val="758181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658" y="3651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 smtClean="0"/>
              <a:t>Seek ye first the kingdom of God,</a:t>
            </a:r>
          </a:p>
          <a:p>
            <a:pPr marL="0" indent="0">
              <a:buNone/>
            </a:pPr>
            <a:r>
              <a:rPr lang="en-GB" sz="5000" b="1" dirty="0" smtClean="0"/>
              <a:t>And his righteousness,</a:t>
            </a:r>
          </a:p>
          <a:p>
            <a:pPr marL="0" indent="0">
              <a:buNone/>
            </a:pPr>
            <a:r>
              <a:rPr lang="en-GB" sz="5000" b="1" dirty="0" smtClean="0"/>
              <a:t>And all these things shall be added unto you,</a:t>
            </a:r>
          </a:p>
          <a:p>
            <a:pPr marL="0" indent="0">
              <a:buNone/>
            </a:pPr>
            <a:r>
              <a:rPr lang="en-GB" sz="5000" b="1" dirty="0" smtClean="0"/>
              <a:t>Allelu, Alleluia</a:t>
            </a:r>
            <a:endParaRPr lang="en-GB" sz="5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275385" y="4149969"/>
            <a:ext cx="579588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 smtClean="0"/>
              <a:t>Alleluia, Alleluia,</a:t>
            </a:r>
          </a:p>
          <a:p>
            <a:r>
              <a:rPr lang="en-GB" sz="5000" b="1" dirty="0" smtClean="0"/>
              <a:t>Alleluia, Allelu, Alleluia</a:t>
            </a:r>
            <a:endParaRPr lang="en-GB" sz="5000" b="1" dirty="0"/>
          </a:p>
        </p:txBody>
      </p:sp>
    </p:spTree>
    <p:extLst>
      <p:ext uri="{BB962C8B-B14F-4D97-AF65-F5344CB8AC3E}">
        <p14:creationId xmlns:p14="http://schemas.microsoft.com/office/powerpoint/2010/main" val="612526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778" y="3651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 smtClean="0"/>
              <a:t>Man shall not live by bread alone,</a:t>
            </a:r>
          </a:p>
          <a:p>
            <a:pPr marL="0" indent="0">
              <a:buNone/>
            </a:pPr>
            <a:r>
              <a:rPr lang="en-GB" sz="5000" b="1" dirty="0" smtClean="0"/>
              <a:t>But by every word</a:t>
            </a:r>
          </a:p>
          <a:p>
            <a:pPr marL="0" indent="0">
              <a:buNone/>
            </a:pPr>
            <a:r>
              <a:rPr lang="en-GB" sz="5000" b="1" dirty="0" smtClean="0"/>
              <a:t>That proceeds from the mouth of God</a:t>
            </a:r>
          </a:p>
          <a:p>
            <a:pPr marL="0" indent="0">
              <a:buNone/>
            </a:pPr>
            <a:r>
              <a:rPr lang="en-GB" sz="5000" b="1" dirty="0" smtClean="0"/>
              <a:t>Allelu, Alleluia</a:t>
            </a:r>
            <a:endParaRPr lang="en-GB" sz="5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800578" y="3699803"/>
            <a:ext cx="579588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 smtClean="0"/>
              <a:t>Alleluia, Alleluia,</a:t>
            </a:r>
          </a:p>
          <a:p>
            <a:r>
              <a:rPr lang="en-GB" sz="5000" b="1" dirty="0" smtClean="0"/>
              <a:t>Alleluia, Allelu, Alleluia</a:t>
            </a:r>
            <a:endParaRPr lang="en-GB" sz="5000" b="1" dirty="0"/>
          </a:p>
        </p:txBody>
      </p:sp>
    </p:spTree>
    <p:extLst>
      <p:ext uri="{BB962C8B-B14F-4D97-AF65-F5344CB8AC3E}">
        <p14:creationId xmlns:p14="http://schemas.microsoft.com/office/powerpoint/2010/main" val="2765837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170" y="3651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 smtClean="0"/>
              <a:t>Ask and it shall be given unto you,</a:t>
            </a:r>
          </a:p>
          <a:p>
            <a:pPr marL="0" indent="0">
              <a:buNone/>
            </a:pPr>
            <a:r>
              <a:rPr lang="en-GB" sz="5000" b="1" dirty="0" smtClean="0"/>
              <a:t>Seek and ye shall find,</a:t>
            </a:r>
          </a:p>
          <a:p>
            <a:pPr marL="0" indent="0">
              <a:buNone/>
            </a:pPr>
            <a:r>
              <a:rPr lang="en-GB" sz="5000" b="1" dirty="0" smtClean="0"/>
              <a:t>Knock and the door shall be opened unto you,</a:t>
            </a:r>
          </a:p>
          <a:p>
            <a:pPr marL="0" indent="0">
              <a:buNone/>
            </a:pPr>
            <a:r>
              <a:rPr lang="en-GB" sz="5000" b="1" dirty="0" smtClean="0"/>
              <a:t>Allelu, Alleluia</a:t>
            </a:r>
            <a:endParaRPr lang="en-GB" sz="5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978770" y="3657599"/>
            <a:ext cx="5795889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 smtClean="0"/>
              <a:t>Alleluia, Alleluia,</a:t>
            </a:r>
          </a:p>
          <a:p>
            <a:r>
              <a:rPr lang="en-GB" sz="5000" b="1" dirty="0" smtClean="0"/>
              <a:t>Alleluia, Allelu, Alleluia</a:t>
            </a:r>
            <a:endParaRPr lang="en-GB" sz="5000" b="1" dirty="0"/>
          </a:p>
        </p:txBody>
      </p:sp>
    </p:spTree>
    <p:extLst>
      <p:ext uri="{BB962C8B-B14F-4D97-AF65-F5344CB8AC3E}">
        <p14:creationId xmlns:p14="http://schemas.microsoft.com/office/powerpoint/2010/main" val="611907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105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setup</dc:creator>
  <cp:lastModifiedBy>setup</cp:lastModifiedBy>
  <cp:revision>1</cp:revision>
  <dcterms:created xsi:type="dcterms:W3CDTF">2019-01-21T08:25:45Z</dcterms:created>
  <dcterms:modified xsi:type="dcterms:W3CDTF">2019-01-21T08:28:22Z</dcterms:modified>
</cp:coreProperties>
</file>