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9" r:id="rId4"/>
    <p:sldId id="261" r:id="rId5"/>
    <p:sldId id="265" r:id="rId6"/>
    <p:sldId id="258" r:id="rId7"/>
    <p:sldId id="262" r:id="rId8"/>
    <p:sldId id="260" r:id="rId9"/>
    <p:sldId id="263" r:id="rId10"/>
    <p:sldId id="257" r:id="rId11"/>
    <p:sldId id="264" r:id="rId12"/>
    <p:sldId id="266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97" autoAdjust="0"/>
    <p:restoredTop sz="94660"/>
  </p:normalViewPr>
  <p:slideViewPr>
    <p:cSldViewPr>
      <p:cViewPr varScale="1">
        <p:scale>
          <a:sx n="83" d="100"/>
          <a:sy n="83" d="100"/>
        </p:scale>
        <p:origin x="169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44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885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4063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5176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0155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671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4542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682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475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3036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683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9976E-CFE9-4475-AB25-022C4112B087}" type="datetimeFigureOut">
              <a:rPr lang="es-ES" smtClean="0"/>
              <a:t>24/06/2021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37BD-B06C-4045-971F-8A8337392FA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356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2.wav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7773E-5C13-43FA-8A36-0C1D5A24F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484187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To Play, click on Slide Show (above) and play from the beginning.</a:t>
            </a:r>
          </a:p>
        </p:txBody>
      </p:sp>
    </p:spTree>
    <p:extLst>
      <p:ext uri="{BB962C8B-B14F-4D97-AF65-F5344CB8AC3E}">
        <p14:creationId xmlns:p14="http://schemas.microsoft.com/office/powerpoint/2010/main" val="2464982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6176" y="2891004"/>
            <a:ext cx="1887648" cy="1671356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5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52470" y="3554656"/>
            <a:ext cx="2355634" cy="2252936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6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379686" y="2991172"/>
            <a:ext cx="1857375" cy="2303462"/>
            <a:chOff x="2744" y="2251"/>
            <a:chExt cx="1170" cy="14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pic>
        <p:nvPicPr>
          <p:cNvPr id="55" name="54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srcRect b="19652"/>
          <a:stretch>
            <a:fillRect/>
          </a:stretch>
        </p:blipFill>
        <p:spPr bwMode="auto">
          <a:xfrm>
            <a:off x="7606985" y="1415728"/>
            <a:ext cx="1357503" cy="50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53 CuadroTexto"/>
          <p:cNvSpPr txBox="1"/>
          <p:nvPr/>
        </p:nvSpPr>
        <p:spPr>
          <a:xfrm>
            <a:off x="1299708" y="2251841"/>
            <a:ext cx="3065889" cy="38507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s-ES_tradnl" sz="3200" b="1" dirty="0">
                <a:solidFill>
                  <a:schemeClr val="bg1"/>
                </a:solidFill>
                <a:effectLst>
                  <a:outerShdw blurRad="60007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MUCH - MANY</a:t>
            </a:r>
            <a:endParaRPr lang="es-ES" sz="3200" b="1" dirty="0">
              <a:solidFill>
                <a:schemeClr val="bg1"/>
              </a:solidFill>
              <a:effectLst>
                <a:outerShdw blurRad="60007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496" y="1082442"/>
            <a:ext cx="4745840" cy="834389"/>
          </a:xfrm>
          <a:prstGeom prst="rect">
            <a:avLst/>
          </a:prstGeom>
        </p:spPr>
      </p:pic>
      <p:pic>
        <p:nvPicPr>
          <p:cNvPr id="3" name="2 Imagen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185" y="5376239"/>
            <a:ext cx="1292205" cy="64504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15" y="1107940"/>
            <a:ext cx="2349585" cy="85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61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  <p:sndAc>
          <p:stSnd>
            <p:snd r:embed="rId2" name="Motorbike.wav"/>
          </p:stSnd>
        </p:sndAc>
      </p:transition>
    </mc:Choice>
    <mc:Fallback xmlns="">
      <p:transition spd="slow">
        <p:circle/>
        <p:sndAc>
          <p:stSnd>
            <p:snd r:embed="rId13" name="Motorbik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61719" y="1484784"/>
            <a:ext cx="1574173" cy="1393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82388" y="1268760"/>
            <a:ext cx="1683205" cy="1609823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1475656" y="403006"/>
            <a:ext cx="6217284" cy="578882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don't drink _______ coffee.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91011" y="388492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1/10</a:t>
            </a:r>
            <a:endParaRPr lang="es-ES" sz="2000" dirty="0"/>
          </a:p>
        </p:txBody>
      </p:sp>
      <p:grpSp>
        <p:nvGrpSpPr>
          <p:cNvPr id="14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Rectángulo redondeado"/>
          <p:cNvSpPr/>
          <p:nvPr/>
        </p:nvSpPr>
        <p:spPr>
          <a:xfrm>
            <a:off x="255681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996699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4569" y="1150848"/>
            <a:ext cx="1951324" cy="1727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16009" y="1156167"/>
            <a:ext cx="1764703" cy="1687768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255681" y="617870"/>
            <a:ext cx="8613349" cy="578882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don't have ________ time to do this test.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55681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482899" y="611977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2/10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81424227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9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 redondeado"/>
          <p:cNvSpPr/>
          <p:nvPr/>
        </p:nvSpPr>
        <p:spPr>
          <a:xfrm>
            <a:off x="251520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6414" y="1196752"/>
            <a:ext cx="1899479" cy="1681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1548" y="1058282"/>
            <a:ext cx="1801171" cy="1722646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899592" y="617870"/>
            <a:ext cx="7154657" cy="578882"/>
          </a:xfrm>
          <a:prstGeom prst="roundRect">
            <a:avLst/>
          </a:prstGeom>
          <a:solidFill>
            <a:schemeClr val="tx1"/>
          </a:solidFill>
          <a:ln w="5715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 doesn't have _________ friends.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35027" y="548680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3/10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43487410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 redondeado"/>
          <p:cNvSpPr/>
          <p:nvPr/>
        </p:nvSpPr>
        <p:spPr>
          <a:xfrm>
            <a:off x="251520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15243" y="1266550"/>
            <a:ext cx="1820649" cy="1612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46254" y="1191688"/>
            <a:ext cx="1763791" cy="1686895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998278" y="548680"/>
            <a:ext cx="7270409" cy="578882"/>
          </a:xfrm>
          <a:prstGeom prst="roundRect">
            <a:avLst/>
          </a:prstGeom>
          <a:solidFill>
            <a:schemeClr val="tx1"/>
          </a:solidFill>
          <a:ln w="5715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doesn't read ________ newspapers.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130971" y="476672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4/10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6632238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6415" y="1196753"/>
            <a:ext cx="1899478" cy="168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1549" y="1196753"/>
            <a:ext cx="1736058" cy="16603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1191409" y="541958"/>
            <a:ext cx="6620951" cy="578882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They don't have ________ money.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55681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99992" y="476672"/>
            <a:ext cx="11521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5/10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91371012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99067" y="1340768"/>
            <a:ext cx="1736826" cy="153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23340" y="1093892"/>
            <a:ext cx="1763936" cy="1687035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1191408" y="545862"/>
            <a:ext cx="7077279" cy="578882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there _______ milk in the fridge?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55681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266875" y="539969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6/10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61497868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 redondeado"/>
          <p:cNvSpPr/>
          <p:nvPr/>
        </p:nvSpPr>
        <p:spPr>
          <a:xfrm>
            <a:off x="251520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28585" y="1278362"/>
            <a:ext cx="1807308" cy="1600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2520" y="1197681"/>
            <a:ext cx="1655417" cy="1583247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827584" y="611977"/>
            <a:ext cx="7390146" cy="578882"/>
          </a:xfrm>
          <a:prstGeom prst="roundRect">
            <a:avLst/>
          </a:prstGeom>
          <a:solidFill>
            <a:schemeClr val="tx1"/>
          </a:solidFill>
          <a:ln w="5715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there ________ people in the room?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050851" y="611977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7/10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46392086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27886" y="1189201"/>
            <a:ext cx="1908007" cy="168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21217" y="1189201"/>
            <a:ext cx="1766390" cy="168938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467544" y="610319"/>
            <a:ext cx="8208912" cy="578882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_______ work do you have to do?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55681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402779" y="611977"/>
            <a:ext cx="1305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8/10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5928854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 redondeado"/>
          <p:cNvSpPr/>
          <p:nvPr/>
        </p:nvSpPr>
        <p:spPr>
          <a:xfrm>
            <a:off x="251520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4569" y="1150848"/>
            <a:ext cx="1951324" cy="1727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001" y="873681"/>
            <a:ext cx="1843606" cy="176323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571718" y="403006"/>
            <a:ext cx="7456665" cy="646986"/>
          </a:xfrm>
          <a:prstGeom prst="roundRect">
            <a:avLst/>
          </a:prstGeom>
          <a:solidFill>
            <a:schemeClr val="tx1"/>
          </a:solidFill>
          <a:ln w="5715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 you see _______ people at the beach?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834827" y="332656"/>
            <a:ext cx="1305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7668344" y="4367887"/>
            <a:ext cx="1200686" cy="864096"/>
          </a:xfrm>
          <a:prstGeom prst="rightArrow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>
                <a:solidFill>
                  <a:schemeClr val="tx1"/>
                </a:solidFill>
              </a:rPr>
              <a:t>NEXT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9/10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20485247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96296E-6 L -0.23923 0.18078 L -0.42187 0.32245 L -0.55607 0.44606 L -0.67951 0.57986 L -0.78784 0.71134 L -0.89982 0.83194 L -1.06527 1.02129 L -1.03576 0.98634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264" y="5106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Cilindro"/>
          <p:cNvSpPr/>
          <p:nvPr/>
        </p:nvSpPr>
        <p:spPr>
          <a:xfrm>
            <a:off x="6421360" y="836712"/>
            <a:ext cx="216024" cy="1126481"/>
          </a:xfrm>
          <a:prstGeom prst="can">
            <a:avLst>
              <a:gd name="adj" fmla="val 53476"/>
            </a:avLst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grpSp>
        <p:nvGrpSpPr>
          <p:cNvPr id="15" name="12 Grupo"/>
          <p:cNvGrpSpPr/>
          <p:nvPr/>
        </p:nvGrpSpPr>
        <p:grpSpPr>
          <a:xfrm>
            <a:off x="13075" y="1300855"/>
            <a:ext cx="5783061" cy="976017"/>
            <a:chOff x="0" y="1328564"/>
            <a:chExt cx="5783061" cy="9760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90774" y="1328564"/>
              <a:ext cx="2892287" cy="976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 redondeado"/>
          <p:cNvSpPr/>
          <p:nvPr/>
        </p:nvSpPr>
        <p:spPr>
          <a:xfrm>
            <a:off x="251520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" name="Picture 39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0552" y="1023334"/>
            <a:ext cx="2095341" cy="185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98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000" y="1191086"/>
            <a:ext cx="1980727" cy="1894375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75"/>
          <p:cNvGrpSpPr>
            <a:grpSpLocks/>
          </p:cNvGrpSpPr>
          <p:nvPr/>
        </p:nvGrpSpPr>
        <p:grpSpPr bwMode="auto">
          <a:xfrm rot="2063438">
            <a:off x="1002283" y="3555424"/>
            <a:ext cx="1857375" cy="2303462"/>
            <a:chOff x="2744" y="2251"/>
            <a:chExt cx="1170" cy="1451"/>
          </a:xfrm>
        </p:grpSpPr>
        <p:pic>
          <p:nvPicPr>
            <p:cNvPr id="44" name="Picture 47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80"/>
                </a:clrFrom>
                <a:clrTo>
                  <a:srgbClr val="00008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251"/>
              <a:ext cx="1170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Rectangle 477"/>
            <p:cNvSpPr>
              <a:spLocks noChangeArrowheads="1"/>
            </p:cNvSpPr>
            <p:nvPr/>
          </p:nvSpPr>
          <p:spPr bwMode="auto">
            <a:xfrm>
              <a:off x="2788" y="2387"/>
              <a:ext cx="46" cy="131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rgbClr val="DDDDDD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>
                <a:solidFill>
                  <a:srgbClr val="000000"/>
                </a:solidFill>
              </a:endParaRPr>
            </a:p>
          </p:txBody>
        </p:sp>
      </p:grpSp>
      <p:sp>
        <p:nvSpPr>
          <p:cNvPr id="2" name="1 Rectángulo redondeado"/>
          <p:cNvSpPr/>
          <p:nvPr/>
        </p:nvSpPr>
        <p:spPr>
          <a:xfrm>
            <a:off x="323528" y="548680"/>
            <a:ext cx="8352928" cy="646986"/>
          </a:xfrm>
          <a:prstGeom prst="roundRect">
            <a:avLst/>
          </a:prstGeom>
          <a:solidFill>
            <a:schemeClr val="tx1"/>
          </a:solidFill>
          <a:ln w="5715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______ times have you been to England?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2343913" y="2294492"/>
            <a:ext cx="1724031" cy="486436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75656" y="549335"/>
            <a:ext cx="1305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Botón de acción: Personalizar">
            <a:hlinkClick r:id="" action="ppaction://hlinkshowjump?jump=endshow" highlightClick="1"/>
          </p:cNvPr>
          <p:cNvSpPr/>
          <p:nvPr/>
        </p:nvSpPr>
        <p:spPr>
          <a:xfrm>
            <a:off x="6588224" y="5231982"/>
            <a:ext cx="1200686" cy="578847"/>
          </a:xfrm>
          <a:prstGeom prst="actionButtonBlank">
            <a:avLst/>
          </a:prstGeom>
          <a:solidFill>
            <a:srgbClr val="00FF00"/>
          </a:solidFill>
          <a:ln w="3810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b="1" dirty="0">
                <a:solidFill>
                  <a:schemeClr val="tx1"/>
                </a:solidFill>
              </a:rPr>
              <a:t>EXIT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054249" y="132257"/>
            <a:ext cx="8856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/>
              <a:t>10/10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91096509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0.22275 0.16459 L -0.39288 0.29329 L -0.51806 0.40556 L -0.63299 0.52709 L -0.73386 0.64676 L -0.8382 0.75625 L -0.99254 0.92824 L -0.96493 0.8969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35" y="4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tor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8333 0.16666 L -0.475 0.16944 L -0.5875 0.16944 L -0.78541 0.18889 L -1.47916 0.23333 " pathEditMode="relative" ptsTypes="AAAA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12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146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de Office</vt:lpstr>
      <vt:lpstr>To Play, click on Slide Show (above) and play from the beginning.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PACKARD</dc:creator>
  <cp:lastModifiedBy>Leah Forrest</cp:lastModifiedBy>
  <cp:revision>36</cp:revision>
  <dcterms:created xsi:type="dcterms:W3CDTF">2014-09-02T11:51:25Z</dcterms:created>
  <dcterms:modified xsi:type="dcterms:W3CDTF">2021-06-24T19:15:36Z</dcterms:modified>
</cp:coreProperties>
</file>