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8553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258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95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803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08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071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464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848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955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142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079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5857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10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71798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80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9043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230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5C2937-1425-4A27-9922-13371FA377B7}" type="datetimeFigureOut">
              <a:rPr lang="en-GB" smtClean="0"/>
              <a:t>16/06/2022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5B45B46-9FBB-4B5B-938D-8A1E6A857F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6216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848E8-9B06-45D8-8B17-0877442E121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Give it all you’ve got!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3DEC4C-9807-4075-8262-5E32650D91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819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5529A-BBC4-47EA-8089-B01EC9761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372862"/>
            <a:ext cx="10977979" cy="632090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500" b="1" dirty="0"/>
              <a:t>Give it 1,</a:t>
            </a:r>
          </a:p>
          <a:p>
            <a:pPr marL="0" indent="0">
              <a:buNone/>
            </a:pPr>
            <a:r>
              <a:rPr lang="en-GB" sz="3500" b="1" dirty="0"/>
              <a:t>Give it 2,</a:t>
            </a:r>
          </a:p>
          <a:p>
            <a:pPr marL="0" indent="0">
              <a:buNone/>
            </a:pPr>
            <a:r>
              <a:rPr lang="en-GB" sz="3500" b="1" dirty="0"/>
              <a:t>Give it 1, 2, 3! </a:t>
            </a:r>
            <a:r>
              <a:rPr lang="en-GB" sz="3500" b="1" i="1" dirty="0"/>
              <a:t>(Repeat x4)</a:t>
            </a:r>
          </a:p>
          <a:p>
            <a:pPr marL="0" indent="0">
              <a:buNone/>
            </a:pPr>
            <a:endParaRPr lang="en-GB" sz="3500" b="1" dirty="0"/>
          </a:p>
          <a:p>
            <a:pPr marL="0" indent="0">
              <a:buNone/>
            </a:pPr>
            <a:r>
              <a:rPr lang="en-GB" sz="3500" b="1" dirty="0"/>
              <a:t>We are the children of St John’s school,</a:t>
            </a:r>
          </a:p>
          <a:p>
            <a:pPr marL="0" indent="0">
              <a:buNone/>
            </a:pPr>
            <a:r>
              <a:rPr lang="en-GB" sz="3500" b="1" dirty="0"/>
              <a:t>We take a pride in the things we do,</a:t>
            </a:r>
          </a:p>
          <a:p>
            <a:pPr marL="0" indent="0">
              <a:buNone/>
            </a:pPr>
            <a:r>
              <a:rPr lang="en-GB" sz="3500" b="1" dirty="0"/>
              <a:t>Learning together and having fun,</a:t>
            </a:r>
          </a:p>
          <a:p>
            <a:pPr marL="0" indent="0">
              <a:buNone/>
            </a:pPr>
            <a:r>
              <a:rPr lang="en-GB" sz="3500" b="1" dirty="0"/>
              <a:t>Who’s for a good day? EVERYONE!</a:t>
            </a:r>
          </a:p>
          <a:p>
            <a:pPr marL="0" indent="0">
              <a:buNone/>
            </a:pPr>
            <a:endParaRPr lang="en-GB" sz="3500" b="1" dirty="0"/>
          </a:p>
          <a:p>
            <a:pPr marL="0" indent="0">
              <a:buNone/>
            </a:pPr>
            <a:r>
              <a:rPr lang="en-GB" sz="3500" b="1" dirty="0"/>
              <a:t>Give it 1,</a:t>
            </a:r>
          </a:p>
          <a:p>
            <a:pPr marL="0" indent="0">
              <a:buNone/>
            </a:pPr>
            <a:r>
              <a:rPr lang="en-GB" sz="3500" b="1" dirty="0"/>
              <a:t>Give it 2,</a:t>
            </a:r>
          </a:p>
          <a:p>
            <a:pPr marL="0" indent="0">
              <a:buNone/>
            </a:pPr>
            <a:r>
              <a:rPr lang="en-GB" sz="3500" b="1" dirty="0"/>
              <a:t>Give it 1, 2, 3! </a:t>
            </a:r>
            <a:r>
              <a:rPr lang="en-GB" sz="3500" b="1" i="1" dirty="0"/>
              <a:t>(Repeat)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736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7A7DD-3E22-4924-9254-445F422F0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186" y="230818"/>
            <a:ext cx="11987814" cy="64895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b="1" dirty="0"/>
              <a:t>Give it all you’ve got,</a:t>
            </a:r>
          </a:p>
          <a:p>
            <a:pPr marL="0" indent="0">
              <a:buNone/>
            </a:pPr>
            <a:r>
              <a:rPr lang="en-GB" sz="2500" b="1" dirty="0" err="1"/>
              <a:t>‘Cause</a:t>
            </a:r>
            <a:r>
              <a:rPr lang="en-GB" sz="2500" b="1" dirty="0"/>
              <a:t> you’ve really got a lot!</a:t>
            </a:r>
          </a:p>
          <a:p>
            <a:pPr marL="0" indent="0">
              <a:buNone/>
            </a:pPr>
            <a:r>
              <a:rPr lang="en-GB" sz="2500" b="1" dirty="0"/>
              <a:t>Give it heart, give it mind,</a:t>
            </a:r>
          </a:p>
          <a:p>
            <a:pPr marL="0" indent="0">
              <a:buNone/>
            </a:pPr>
            <a:r>
              <a:rPr lang="en-GB" sz="2500" b="1" dirty="0"/>
              <a:t>Give it soul, don’t stop! </a:t>
            </a:r>
            <a:r>
              <a:rPr lang="en-GB" sz="2500" b="1" i="1" dirty="0"/>
              <a:t>(Repeat)</a:t>
            </a:r>
          </a:p>
          <a:p>
            <a:pPr marL="0" indent="0">
              <a:buNone/>
            </a:pPr>
            <a:endParaRPr lang="en-GB" sz="2500" b="1" i="1" dirty="0"/>
          </a:p>
          <a:p>
            <a:pPr marL="0" indent="0">
              <a:buNone/>
            </a:pPr>
            <a:r>
              <a:rPr lang="en-GB" sz="2500" b="1" dirty="0"/>
              <a:t>We are the children of St John’s school,</a:t>
            </a:r>
          </a:p>
          <a:p>
            <a:pPr marL="0" indent="0">
              <a:buNone/>
            </a:pPr>
            <a:r>
              <a:rPr lang="en-GB" sz="2500" b="1" dirty="0"/>
              <a:t>We take a pride in the things we do,</a:t>
            </a:r>
          </a:p>
          <a:p>
            <a:pPr marL="0" indent="0">
              <a:buNone/>
            </a:pPr>
            <a:r>
              <a:rPr lang="en-GB" sz="2500" b="1" dirty="0"/>
              <a:t>Learning together and having fun,</a:t>
            </a:r>
          </a:p>
          <a:p>
            <a:pPr marL="0" indent="0">
              <a:buNone/>
            </a:pPr>
            <a:r>
              <a:rPr lang="en-GB" sz="2500" b="1" dirty="0"/>
              <a:t>Who’s for a good day? EVERYONE!</a:t>
            </a:r>
          </a:p>
          <a:p>
            <a:pPr marL="0" indent="0">
              <a:buNone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354939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6A24F-BDEC-4167-8EF3-E95391395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3164"/>
            <a:ext cx="12192000" cy="6724835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/>
              <a:t>Everyone is special,</a:t>
            </a:r>
          </a:p>
          <a:p>
            <a:pPr marL="0" indent="0">
              <a:buNone/>
            </a:pPr>
            <a:r>
              <a:rPr lang="en-GB" sz="3600" b="1" dirty="0"/>
              <a:t>Everybody has gifts,</a:t>
            </a:r>
          </a:p>
          <a:p>
            <a:pPr marL="0" indent="0">
              <a:buNone/>
            </a:pPr>
            <a:r>
              <a:rPr lang="en-GB" sz="3600" b="1" dirty="0"/>
              <a:t>So we’re </a:t>
            </a:r>
            <a:r>
              <a:rPr lang="en-GB" sz="3600" b="1" dirty="0" err="1"/>
              <a:t>gonna</a:t>
            </a:r>
            <a:r>
              <a:rPr lang="en-GB" sz="3600" b="1" dirty="0"/>
              <a:t> work together,</a:t>
            </a:r>
          </a:p>
          <a:p>
            <a:pPr marL="0" indent="0">
              <a:buNone/>
            </a:pPr>
            <a:r>
              <a:rPr lang="en-GB" sz="3600" b="1" dirty="0"/>
              <a:t>And we’re </a:t>
            </a:r>
            <a:r>
              <a:rPr lang="en-GB" sz="3600" b="1" dirty="0" err="1"/>
              <a:t>gonna</a:t>
            </a:r>
            <a:r>
              <a:rPr lang="en-GB" sz="3600" b="1" dirty="0"/>
              <a:t> learn to give! </a:t>
            </a:r>
            <a:r>
              <a:rPr lang="en-GB" sz="3600" b="1" i="1" dirty="0"/>
              <a:t>(Repeat)</a:t>
            </a:r>
          </a:p>
          <a:p>
            <a:pPr marL="0" indent="0">
              <a:buNone/>
            </a:pPr>
            <a:endParaRPr lang="en-GB" sz="3600" b="1" i="1" dirty="0"/>
          </a:p>
          <a:p>
            <a:pPr marL="0" indent="0">
              <a:buNone/>
            </a:pPr>
            <a:r>
              <a:rPr lang="en-GB" sz="3600" b="1" dirty="0"/>
              <a:t>Give it 1,</a:t>
            </a:r>
          </a:p>
          <a:p>
            <a:pPr marL="0" indent="0">
              <a:buNone/>
            </a:pPr>
            <a:r>
              <a:rPr lang="en-GB" sz="3600" b="1" dirty="0"/>
              <a:t>Give it 2,</a:t>
            </a:r>
          </a:p>
          <a:p>
            <a:pPr marL="0" indent="0">
              <a:buNone/>
            </a:pPr>
            <a:r>
              <a:rPr lang="en-GB" sz="3600" b="1" dirty="0"/>
              <a:t>Give it 1, 2, 3! </a:t>
            </a:r>
            <a:r>
              <a:rPr lang="en-GB" sz="3600" b="1" i="1" dirty="0"/>
              <a:t>(Repeat)</a:t>
            </a:r>
          </a:p>
          <a:p>
            <a:pPr marL="0" indent="0">
              <a:buNone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58025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4413C5-B36A-416E-8F7F-845DB061F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3480"/>
            <a:ext cx="10515600" cy="5413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b="1" dirty="0"/>
              <a:t>Give it all you’ve got,</a:t>
            </a:r>
          </a:p>
          <a:p>
            <a:pPr marL="0" indent="0">
              <a:buNone/>
            </a:pPr>
            <a:r>
              <a:rPr lang="en-GB" sz="2500" b="1" dirty="0" err="1"/>
              <a:t>‘Cause</a:t>
            </a:r>
            <a:r>
              <a:rPr lang="en-GB" sz="2500" b="1" dirty="0"/>
              <a:t> you’ve really got a lot!</a:t>
            </a:r>
          </a:p>
          <a:p>
            <a:pPr marL="0" indent="0">
              <a:buNone/>
            </a:pPr>
            <a:r>
              <a:rPr lang="en-GB" sz="2500" b="1" dirty="0"/>
              <a:t>Give it heart, give it mind,</a:t>
            </a:r>
          </a:p>
          <a:p>
            <a:pPr marL="0" indent="0">
              <a:buNone/>
            </a:pPr>
            <a:r>
              <a:rPr lang="en-GB" sz="2500" b="1" dirty="0"/>
              <a:t>Give it soul, don’t stop! </a:t>
            </a:r>
            <a:r>
              <a:rPr lang="en-GB" sz="2500" b="1" i="1" dirty="0"/>
              <a:t>(Repeat)</a:t>
            </a:r>
          </a:p>
          <a:p>
            <a:pPr marL="0" indent="0">
              <a:buNone/>
            </a:pPr>
            <a:endParaRPr lang="en-GB" sz="2500" b="1" i="1" dirty="0"/>
          </a:p>
          <a:p>
            <a:pPr marL="0" indent="0">
              <a:buNone/>
            </a:pPr>
            <a:r>
              <a:rPr lang="en-GB" sz="2500" b="1" dirty="0"/>
              <a:t>Everyone is special,</a:t>
            </a:r>
          </a:p>
          <a:p>
            <a:pPr marL="0" indent="0">
              <a:buNone/>
            </a:pPr>
            <a:r>
              <a:rPr lang="en-GB" sz="2500" b="1" dirty="0"/>
              <a:t>Everybody has gifts,</a:t>
            </a:r>
          </a:p>
          <a:p>
            <a:pPr marL="0" indent="0">
              <a:buNone/>
            </a:pPr>
            <a:r>
              <a:rPr lang="en-GB" sz="2500" b="1" dirty="0"/>
              <a:t>So we’re </a:t>
            </a:r>
            <a:r>
              <a:rPr lang="en-GB" sz="2500" b="1" dirty="0" err="1"/>
              <a:t>gonna</a:t>
            </a:r>
            <a:r>
              <a:rPr lang="en-GB" sz="2500" b="1" dirty="0"/>
              <a:t> work together,</a:t>
            </a:r>
          </a:p>
          <a:p>
            <a:pPr marL="0" indent="0">
              <a:buNone/>
            </a:pPr>
            <a:r>
              <a:rPr lang="en-GB" sz="2500" b="1" dirty="0"/>
              <a:t>And we’re </a:t>
            </a:r>
            <a:r>
              <a:rPr lang="en-GB" sz="2500" b="1" dirty="0" err="1"/>
              <a:t>gonna</a:t>
            </a:r>
            <a:r>
              <a:rPr lang="en-GB" sz="2500" b="1" dirty="0"/>
              <a:t> learn to give! </a:t>
            </a:r>
            <a:r>
              <a:rPr lang="en-GB" sz="2500" b="1" i="1" dirty="0"/>
              <a:t>(Repeat)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742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174B1-A330-40C9-91C6-DC59572C1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12559"/>
            <a:ext cx="10515600" cy="55644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b="1" dirty="0"/>
              <a:t>Give it 1,</a:t>
            </a:r>
          </a:p>
          <a:p>
            <a:pPr marL="0" indent="0">
              <a:buNone/>
            </a:pPr>
            <a:r>
              <a:rPr lang="en-GB" sz="3600" b="1" dirty="0"/>
              <a:t>Give it 2,</a:t>
            </a:r>
          </a:p>
          <a:p>
            <a:pPr marL="0" indent="0">
              <a:buNone/>
            </a:pPr>
            <a:r>
              <a:rPr lang="en-GB" sz="3600" b="1" dirty="0"/>
              <a:t>Give it 1, 2, 3! </a:t>
            </a:r>
            <a:r>
              <a:rPr lang="en-GB" sz="3600" b="1" i="1" dirty="0"/>
              <a:t>(Repeat)</a:t>
            </a:r>
          </a:p>
          <a:p>
            <a:pPr marL="0" indent="0">
              <a:buNone/>
            </a:pPr>
            <a:endParaRPr lang="en-GB" sz="3600" b="1" i="1" dirty="0"/>
          </a:p>
          <a:p>
            <a:pPr marL="0" indent="0">
              <a:buNone/>
            </a:pPr>
            <a:r>
              <a:rPr lang="en-GB" sz="3600" b="1" dirty="0"/>
              <a:t>We are the children of St John’s school,</a:t>
            </a:r>
          </a:p>
          <a:p>
            <a:pPr marL="0" indent="0">
              <a:buNone/>
            </a:pPr>
            <a:r>
              <a:rPr lang="en-GB" sz="3600" b="1" dirty="0"/>
              <a:t>We take a pride in the things we do,</a:t>
            </a:r>
          </a:p>
          <a:p>
            <a:pPr marL="0" indent="0">
              <a:buNone/>
            </a:pPr>
            <a:r>
              <a:rPr lang="en-GB" sz="3600" b="1" dirty="0"/>
              <a:t>Learning together and having fun,</a:t>
            </a:r>
          </a:p>
          <a:p>
            <a:pPr marL="0" indent="0">
              <a:buNone/>
            </a:pPr>
            <a:r>
              <a:rPr lang="en-GB" sz="3600" b="1" dirty="0"/>
              <a:t>Who’s for a good day? EVERYONE!</a:t>
            </a:r>
          </a:p>
          <a:p>
            <a:pPr marL="0" indent="0">
              <a:buNone/>
            </a:pPr>
            <a:endParaRPr lang="en-GB" sz="3600" b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802424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77</TotalTime>
  <Words>294</Words>
  <Application>Microsoft Office PowerPoint</Application>
  <PresentationFormat>Widescreen</PresentationFormat>
  <Paragraphs>47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Century Gothic</vt:lpstr>
      <vt:lpstr>Wingdings 3</vt:lpstr>
      <vt:lpstr>Slice</vt:lpstr>
      <vt:lpstr>Give it all you’ve got!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Give it all you’ve got!</dc:title>
  <dc:creator>Naomi Hedges</dc:creator>
  <cp:lastModifiedBy>Naomi Hedges</cp:lastModifiedBy>
  <cp:revision>3</cp:revision>
  <dcterms:created xsi:type="dcterms:W3CDTF">2022-01-06T08:10:12Z</dcterms:created>
  <dcterms:modified xsi:type="dcterms:W3CDTF">2022-06-16T08:55:02Z</dcterms:modified>
</cp:coreProperties>
</file>