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82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376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355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787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88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435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268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807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276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606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896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45B9D-8712-4829-B1C1-CD4A3F0DD9E8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22386-9D7E-436B-B63F-6BFE73F58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517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b="1" dirty="0" smtClean="0"/>
              <a:t>You are the vine</a:t>
            </a:r>
            <a:endParaRPr lang="en-GB" sz="8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116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523" y="798683"/>
            <a:ext cx="10515600" cy="435133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altLang="en-US" sz="4400" dirty="0">
                <a:latin typeface="Comic Sans MS" panose="030F0702030302020204" pitchFamily="66" charset="0"/>
              </a:rPr>
              <a:t>You are the vine, we are the branches,</a:t>
            </a:r>
          </a:p>
          <a:p>
            <a:pPr>
              <a:buNone/>
            </a:pPr>
            <a:r>
              <a:rPr lang="en-GB" altLang="en-US" sz="4400" dirty="0">
                <a:latin typeface="Comic Sans MS" panose="030F0702030302020204" pitchFamily="66" charset="0"/>
              </a:rPr>
              <a:t>Keep us abiding in you.  X 2</a:t>
            </a:r>
          </a:p>
          <a:p>
            <a:pPr>
              <a:buNone/>
            </a:pPr>
            <a:endParaRPr lang="en-GB" altLang="en-US" sz="4400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altLang="en-US" sz="4400" dirty="0">
                <a:latin typeface="Comic Sans MS" panose="030F0702030302020204" pitchFamily="66" charset="0"/>
              </a:rPr>
              <a:t>And we’ll go in your love</a:t>
            </a:r>
          </a:p>
          <a:p>
            <a:pPr>
              <a:buNone/>
            </a:pPr>
            <a:r>
              <a:rPr lang="en-GB" altLang="en-US" sz="4400" dirty="0">
                <a:latin typeface="Comic Sans MS" panose="030F0702030302020204" pitchFamily="66" charset="0"/>
              </a:rPr>
              <a:t>And we’ll go in your name.</a:t>
            </a:r>
          </a:p>
          <a:p>
            <a:pPr>
              <a:buNone/>
            </a:pPr>
            <a:r>
              <a:rPr lang="en-GB" altLang="en-US" sz="4400" dirty="0">
                <a:latin typeface="Comic Sans MS" panose="030F0702030302020204" pitchFamily="66" charset="0"/>
              </a:rPr>
              <a:t>That the world will surely know</a:t>
            </a:r>
          </a:p>
          <a:p>
            <a:pPr>
              <a:buNone/>
            </a:pPr>
            <a:r>
              <a:rPr lang="en-GB" altLang="en-US" sz="4400" dirty="0">
                <a:latin typeface="Comic Sans MS" panose="030F0702030302020204" pitchFamily="66" charset="0"/>
              </a:rPr>
              <a:t>That you have power to heal and to </a:t>
            </a:r>
            <a:r>
              <a:rPr lang="en-GB" altLang="en-US" sz="4400" dirty="0">
                <a:latin typeface="Comic Sans MS" panose="030F0702030302020204" pitchFamily="66" charset="0"/>
              </a:rPr>
              <a:t>save.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79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You are the vine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 are the vine</dc:title>
  <dc:creator>setup</dc:creator>
  <cp:lastModifiedBy>setup</cp:lastModifiedBy>
  <cp:revision>2</cp:revision>
  <dcterms:created xsi:type="dcterms:W3CDTF">2019-03-15T08:29:21Z</dcterms:created>
  <dcterms:modified xsi:type="dcterms:W3CDTF">2019-03-15T08:29:57Z</dcterms:modified>
</cp:coreProperties>
</file>