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0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C87D0-19D1-4F25-9B76-F5588A2D1D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A9DF69-6D57-4ECB-9219-A2FDAD0348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654F27-0780-4630-AF7F-FE89853B2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5619-DF2B-4AC2-9F15-F3FE529FAC59}" type="datetimeFigureOut">
              <a:rPr lang="en-GB" smtClean="0"/>
              <a:t>12/12/2023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B2E693-11EA-48A2-8134-5BF3AB781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12649E-582B-4423-952A-953DE8F03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6AA1-AB45-4990-B025-63FFFE1FF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527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D7146-2D10-49A8-AB5B-633986D00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B829F-3727-4BAC-BEF2-98736848BF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E5DB6-F4F2-437F-A01A-6DCE82C5B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5619-DF2B-4AC2-9F15-F3FE529FAC59}" type="datetimeFigureOut">
              <a:rPr lang="en-GB" smtClean="0"/>
              <a:t>12/12/2023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9EDAFB-90DD-4766-9146-D582F59FA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6722E-A67A-4FAA-A4BA-B2D6DBC73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6AA1-AB45-4990-B025-63FFFE1FF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446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11568-AA32-4100-960C-E950A09B0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0F81FA-11F2-4695-903C-3C06D88288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43B498-EA88-4FCA-9094-928CC271F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5619-DF2B-4AC2-9F15-F3FE529FAC59}" type="datetimeFigureOut">
              <a:rPr lang="en-GB" smtClean="0"/>
              <a:t>12/12/2023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82F333-ADA0-4A9B-8870-57CF6CB0A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B730EA-B3C3-4CF4-9FE6-FB2376ECE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6AA1-AB45-4990-B025-63FFFE1FF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054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57D98-FC9A-4CC5-86A2-1F7C9534E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9EE7B6-E78C-4FEA-B102-3E26AAB4C7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A249C1-A9FF-40B6-AECF-9E06FE83BF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2114D4-82E4-4041-8A79-6DC1A1816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5619-DF2B-4AC2-9F15-F3FE529FAC59}" type="datetimeFigureOut">
              <a:rPr lang="en-GB" smtClean="0"/>
              <a:t>12/12/2023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CFC2D8-1FE1-4BFA-B50D-19AC3315E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370BEC-ADBC-4A5C-9AD3-3C98D16EC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6AA1-AB45-4990-B025-63FFFE1FF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947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408DD-EADB-4836-9332-8F17E4981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21D45E-D737-466B-933D-41F1EBB2BE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B5B5E2-D864-4B3C-9AB7-E5CF98252D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9FC11F-06A0-443D-A57E-7DE4DADFCB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4C6CB7-2B13-4677-B95F-5EBB967893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AA8980-B3B6-4083-B98B-17AA51D92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5619-DF2B-4AC2-9F15-F3FE529FAC59}" type="datetimeFigureOut">
              <a:rPr lang="en-GB" smtClean="0"/>
              <a:t>12/12/2023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4FA943-A865-448B-902D-67D4CF892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F284FA-AF2F-4DD2-83F4-DD6C0622C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6AA1-AB45-4990-B025-63FFFE1FF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47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36248-70F0-4888-BFE5-19E370543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470752-FADB-4244-937E-32735B651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5619-DF2B-4AC2-9F15-F3FE529FAC59}" type="datetimeFigureOut">
              <a:rPr lang="en-GB" smtClean="0"/>
              <a:t>12/12/2023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1B0CBD-1726-40B7-A702-3409288C3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FF1E77-848A-4204-AFB9-5125E779C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6AA1-AB45-4990-B025-63FFFE1FF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481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D3B95F-09DE-4A4C-A532-D2F0B2EF8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5619-DF2B-4AC2-9F15-F3FE529FAC59}" type="datetimeFigureOut">
              <a:rPr lang="en-GB" smtClean="0"/>
              <a:t>12/12/2023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8B4FAE-ECC6-4583-96B6-4DD9FB69A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515410-3143-4289-B1E0-6173D881F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6AA1-AB45-4990-B025-63FFFE1FF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946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0C677-DE02-49A8-9EA0-15D145B69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F01212-4D6B-4D3F-BEC4-49648483DE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235813-E3C7-4C96-9CEB-78B3C0A992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FFBC76-1812-43D0-996D-6E8FA3260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5619-DF2B-4AC2-9F15-F3FE529FAC59}" type="datetimeFigureOut">
              <a:rPr lang="en-GB" smtClean="0"/>
              <a:t>12/12/2023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E742E3-0AAE-4EBF-8C2C-D45EE969F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A856C5-532D-4591-BBD7-811E86DA7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6AA1-AB45-4990-B025-63FFFE1FF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827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A1EBA-58D4-4A38-B12D-D26DBF6CD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224CAD7-0398-4BDB-B2F5-E7381374D2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F8C34B-5DB8-47B7-95AB-5A5663CF5B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F07B21-435D-455B-A2A4-AA28685B2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5619-DF2B-4AC2-9F15-F3FE529FAC59}" type="datetimeFigureOut">
              <a:rPr lang="en-GB" smtClean="0"/>
              <a:t>12/12/2023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381D44-1DA0-49E8-A9DE-56784E6A6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8D2CC6-2AA4-4432-A8E3-D0A29C4D7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6AA1-AB45-4990-B025-63FFFE1FF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512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3D905-9742-44EC-B7E8-66899A7C0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5777A7-57FE-4F9B-8208-E78AB573D4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346A3C-945F-40B0-BB95-C259F9263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5619-DF2B-4AC2-9F15-F3FE529FAC59}" type="datetimeFigureOut">
              <a:rPr lang="en-GB" smtClean="0"/>
              <a:t>12/12/2023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99B82F-37B1-4905-8823-CE7E514AE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D133D0-547F-45C9-BD6F-994FC613F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6AA1-AB45-4990-B025-63FFFE1FF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382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C17F02-FFB2-46E5-A7CD-9B716A3D6A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E37F00-5C5F-4383-A82C-78AE9C2E0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73869A-D935-4DD1-9D48-3B019B555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5619-DF2B-4AC2-9F15-F3FE529FAC59}" type="datetimeFigureOut">
              <a:rPr lang="en-GB" smtClean="0"/>
              <a:t>12/12/2023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061484-842E-42C1-8E2C-840A2DC63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B3446C-774B-478F-BC09-32963E571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6AA1-AB45-4990-B025-63FFFE1FF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80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C2827C-AEAF-467D-B944-AF5E529C4B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A2443F-D70E-4EE5-B565-1FB54D9390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AA0457-29E9-4A7A-855A-5ED89A88F5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25619-DF2B-4AC2-9F15-F3FE529FAC59}" type="datetimeFigureOut">
              <a:rPr lang="en-GB" smtClean="0"/>
              <a:t>12/12/2023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1B94D-355C-48D0-B38A-763686A3A0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CF7227-2316-4197-B314-69E95F845A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D6AA1-AB45-4990-B025-63FFFE1FF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544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A831A-5AE4-417D-BFB6-6ED12ADFEE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Little Grey Donkey</a:t>
            </a:r>
          </a:p>
        </p:txBody>
      </p:sp>
    </p:spTree>
    <p:extLst>
      <p:ext uri="{BB962C8B-B14F-4D97-AF65-F5344CB8AC3E}">
        <p14:creationId xmlns:p14="http://schemas.microsoft.com/office/powerpoint/2010/main" val="643082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53C30E-29E5-4A68-A9B0-277FC7B489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Little grey donkey clipping, clopping, </a:t>
            </a:r>
          </a:p>
          <a:p>
            <a:pPr marL="0" indent="0">
              <a:buNone/>
            </a:pPr>
            <a:r>
              <a:rPr lang="en-GB" sz="3600" dirty="0"/>
              <a:t>Plodding down the track. </a:t>
            </a:r>
          </a:p>
          <a:p>
            <a:pPr marL="0" indent="0">
              <a:buNone/>
            </a:pPr>
            <a:r>
              <a:rPr lang="en-GB" sz="3600" dirty="0"/>
              <a:t>Little grey donkey clipping, clopping, </a:t>
            </a:r>
          </a:p>
          <a:p>
            <a:pPr marL="0" indent="0">
              <a:buNone/>
            </a:pPr>
            <a:r>
              <a:rPr lang="en-GB" sz="3600" dirty="0"/>
              <a:t>With a special person on his back, </a:t>
            </a:r>
          </a:p>
          <a:p>
            <a:pPr marL="0" indent="0">
              <a:buNone/>
            </a:pPr>
            <a:r>
              <a:rPr lang="en-GB" sz="3600" dirty="0"/>
              <a:t>Clip, clop, clip, clop.</a:t>
            </a:r>
          </a:p>
          <a:p>
            <a:pPr marL="0" indent="0">
              <a:buNone/>
            </a:pPr>
            <a:r>
              <a:rPr lang="en-GB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3824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573C-73F8-48CB-B406-2EE67801EC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Little grey donkey clipping, clopping, </a:t>
            </a:r>
          </a:p>
          <a:p>
            <a:pPr marL="0" indent="0">
              <a:buNone/>
            </a:pPr>
            <a:r>
              <a:rPr lang="en-GB" dirty="0"/>
              <a:t>Off to Bethlehem. </a:t>
            </a:r>
          </a:p>
          <a:p>
            <a:pPr marL="0" indent="0">
              <a:buNone/>
            </a:pPr>
            <a:r>
              <a:rPr lang="en-GB" dirty="0"/>
              <a:t>Little grey donkey clipping, clopping, </a:t>
            </a:r>
          </a:p>
          <a:p>
            <a:pPr marL="0" indent="0">
              <a:buNone/>
            </a:pPr>
            <a:r>
              <a:rPr lang="en-GB" dirty="0"/>
              <a:t>Have a rest then off you go again, </a:t>
            </a:r>
          </a:p>
          <a:p>
            <a:pPr marL="0" indent="0">
              <a:buNone/>
            </a:pPr>
            <a:r>
              <a:rPr lang="en-GB" dirty="0"/>
              <a:t>Clip, clop, clip, clop. </a:t>
            </a:r>
          </a:p>
        </p:txBody>
      </p:sp>
    </p:spTree>
    <p:extLst>
      <p:ext uri="{BB962C8B-B14F-4D97-AF65-F5344CB8AC3E}">
        <p14:creationId xmlns:p14="http://schemas.microsoft.com/office/powerpoint/2010/main" val="278527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8FC648-4E1B-4D1F-AC60-CF33EF04DF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Little grey donkey clipping, clopping</a:t>
            </a:r>
          </a:p>
          <a:p>
            <a:pPr marL="0" indent="0">
              <a:buNone/>
            </a:pPr>
            <a:r>
              <a:rPr lang="en-GB" dirty="0"/>
              <a:t> On for days and days.</a:t>
            </a:r>
          </a:p>
          <a:p>
            <a:pPr marL="0" indent="0">
              <a:buNone/>
            </a:pPr>
            <a:r>
              <a:rPr lang="en-GB" dirty="0"/>
              <a:t> Little grey donkey clipping, clopping,</a:t>
            </a:r>
          </a:p>
          <a:p>
            <a:pPr marL="0" indent="0">
              <a:buNone/>
            </a:pPr>
            <a:r>
              <a:rPr lang="en-GB" dirty="0"/>
              <a:t> Dreaming of a manger full of hay, </a:t>
            </a:r>
          </a:p>
          <a:p>
            <a:pPr marL="0" indent="0">
              <a:buNone/>
            </a:pPr>
            <a:r>
              <a:rPr lang="en-GB" dirty="0"/>
              <a:t>Clip, clop, clip, clop. </a:t>
            </a:r>
          </a:p>
        </p:txBody>
      </p:sp>
    </p:spTree>
    <p:extLst>
      <p:ext uri="{BB962C8B-B14F-4D97-AF65-F5344CB8AC3E}">
        <p14:creationId xmlns:p14="http://schemas.microsoft.com/office/powerpoint/2010/main" val="12237227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C7D52-9106-4FE1-AB89-A63E43FC87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Little grey donkey clipping, clopping,</a:t>
            </a:r>
          </a:p>
          <a:p>
            <a:pPr marL="0" indent="0">
              <a:buNone/>
            </a:pPr>
            <a:r>
              <a:rPr lang="en-GB" dirty="0"/>
              <a:t> Plodding down the track. </a:t>
            </a:r>
          </a:p>
          <a:p>
            <a:pPr marL="0" indent="0">
              <a:buNone/>
            </a:pPr>
            <a:r>
              <a:rPr lang="en-GB" dirty="0"/>
              <a:t>Little grey donkey clipping, clopping, </a:t>
            </a:r>
          </a:p>
          <a:p>
            <a:pPr marL="0" indent="0">
              <a:buNone/>
            </a:pPr>
            <a:r>
              <a:rPr lang="en-GB" dirty="0"/>
              <a:t>With a special person on his back, </a:t>
            </a:r>
          </a:p>
          <a:p>
            <a:pPr marL="0" indent="0">
              <a:buNone/>
            </a:pPr>
            <a:r>
              <a:rPr lang="en-GB" dirty="0"/>
              <a:t>Clip, clop, clip, clop.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3299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150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Little Grey Donkey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Little Grey Donkey</dc:title>
  <dc:creator>Naomi Hedges</dc:creator>
  <cp:lastModifiedBy>Naomi Hedges</cp:lastModifiedBy>
  <cp:revision>3</cp:revision>
  <dcterms:created xsi:type="dcterms:W3CDTF">2023-12-12T08:39:56Z</dcterms:created>
  <dcterms:modified xsi:type="dcterms:W3CDTF">2023-12-12T09:59:13Z</dcterms:modified>
</cp:coreProperties>
</file>