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54813-456E-4FDE-BF3A-324C46EC87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2EAC54-29BD-4043-A0B5-7ECAFC2DBB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A4CC3E-613A-4F10-940C-74F0D0017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884B-05F9-4397-8E1B-BA6417247129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CBC5C-4CB8-432F-AA98-D572909F4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1AEAF7-DCA3-4DB7-9E81-8C4561ACE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5CEF2-998B-4FB5-B7B3-A112A45F51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822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7F752-7BF0-4B62-B8D0-1A6004ED8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2249EB-67D8-4866-976F-F909392F80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364504-3A3B-411B-A7EE-E3A6FD573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884B-05F9-4397-8E1B-BA6417247129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7F1DE7-A653-478F-A7D7-A1118BA66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FA5478-B84C-474A-B3DE-47DD390CA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5CEF2-998B-4FB5-B7B3-A112A45F51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84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4B1CB-FED3-401B-B1BF-4DBFD127A7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3FDDD6-C61A-4EB9-B5C2-49A3567916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68A0AE-9414-4875-AA97-0C8550C59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884B-05F9-4397-8E1B-BA6417247129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55D86D-25E6-4096-B01C-EF4D20917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7291F2-05FC-4736-A201-0B520432D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5CEF2-998B-4FB5-B7B3-A112A45F51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569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6BB0D-BA76-489A-93B1-569291B7F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BD3698-34AB-4262-9728-205FB8E76A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6C04EF-48B0-491F-B008-960203B683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6EF4DA-1CB9-4E90-B16F-35DD77C8B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884B-05F9-4397-8E1B-BA6417247129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7ACA8A-0D15-426F-9AAA-848AAD4EF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A13CD8-6C23-4CD2-A84E-860FF1F05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5CEF2-998B-4FB5-B7B3-A112A45F51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396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D8D674-3E5E-49B4-A5F8-6DA1AF6FDB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E3D143-B8A6-460D-92A5-D58AAA6CED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BB68A7-97D8-4AD9-83C2-2899F2C6C5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68ACE2-C4BF-4A18-872B-A38152FDEB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9725E8-2711-4725-8BCA-760C308C41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9012DD-8427-4ED3-88F2-B022E905D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884B-05F9-4397-8E1B-BA6417247129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7B1BC6-A8FC-4295-8E79-C1E6F8B8C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3679B0-5E9C-45A2-A6BB-D352FAA29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5CEF2-998B-4FB5-B7B3-A112A45F51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828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8C58E-5C29-468D-9C85-71DB2403D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83FFEE-1EBA-45A7-A4F0-B9FA2937F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884B-05F9-4397-8E1B-BA6417247129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4986F2-66FC-46C4-AF86-E220078E4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E3ECAD-BF32-4FCC-8AA1-FC48AE1C9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5CEF2-998B-4FB5-B7B3-A112A45F51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865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AD81E9-4135-4474-A9B5-F074045EC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884B-05F9-4397-8E1B-BA6417247129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05ACC9-A3D5-4B71-BCBB-FC779BA97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6F9BF1-7B3C-4B80-AD09-702DC84ED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5CEF2-998B-4FB5-B7B3-A112A45F51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927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58263-DF67-44B5-AFB9-12C498C82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212A2-1110-4365-958A-F6ED21F30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3AE1A9-9075-4B68-B3AE-4C8E3C8D41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7A23F1-21EB-48F9-9D56-2C48EE77E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884B-05F9-4397-8E1B-BA6417247129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9570FF-D6BE-4FFD-86D4-079486C2D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BAD1CD-C790-4DB1-B48C-D252CD991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5CEF2-998B-4FB5-B7B3-A112A45F51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122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8CCE5-EC79-438B-8977-683BDADEFF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644042-9F87-4CA0-86E7-DACBBF6CB9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444F54-ED81-4F83-8151-85B2E73AB0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8D6AB5-7C2B-4D8A-B0B9-0C3D17F76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884B-05F9-4397-8E1B-BA6417247129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061BD5-0732-4D84-A2B6-3C828814B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1EF9C8-1264-41C2-91CB-F2C1F67C0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5CEF2-998B-4FB5-B7B3-A112A45F51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851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34842-9585-40ED-B13F-CD49AD2FB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926202-D9C1-44F2-B0F8-0E57422915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8CDDA2-1EB8-40AC-95C5-C1C3EB195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884B-05F9-4397-8E1B-BA6417247129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4CEF9-8E6B-44F8-8757-B9BDB1C53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C196A-0E00-43BD-9172-FD62C5244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5CEF2-998B-4FB5-B7B3-A112A45F51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743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AE3DF09-E581-41C3-8B97-70A103DFEA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463A70-2D9E-40AC-80EE-92548DD831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37282D-114C-4BF3-B2E0-E65043BC6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884B-05F9-4397-8E1B-BA6417247129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FB26D8-7FA5-457F-B250-B40379F24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12F8C2-8CBE-47D3-ACDC-346A3239B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5CEF2-998B-4FB5-B7B3-A112A45F51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116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AC1D07-5FB3-4B69-8963-B25321529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ADA35F-0225-4C89-BEA2-C6E7F1BE0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C800B-4C14-4E88-9B5A-2CEB9285D2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85884B-05F9-4397-8E1B-BA6417247129}" type="datetimeFigureOut">
              <a:rPr lang="en-GB" smtClean="0"/>
              <a:t>23/01/2023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654D3B-C312-491F-ABA1-3AD27791D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B55F80-7B5C-4318-82D3-7E225A412D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5CEF2-998B-4FB5-B7B3-A112A45F51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605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B52BEE-1B47-42DD-BBB3-2F433FA8C13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Big family of God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D71C68-76A8-43AB-969F-A45821C85DD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i="1" dirty="0"/>
              <a:t>Lyrics (play the online song and show these words)</a:t>
            </a:r>
          </a:p>
        </p:txBody>
      </p:sp>
    </p:spTree>
    <p:extLst>
      <p:ext uri="{BB962C8B-B14F-4D97-AF65-F5344CB8AC3E}">
        <p14:creationId xmlns:p14="http://schemas.microsoft.com/office/powerpoint/2010/main" val="1526130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ucks in a Row">
            <a:extLst>
              <a:ext uri="{FF2B5EF4-FFF2-40B4-BE49-F238E27FC236}">
                <a16:creationId xmlns:a16="http://schemas.microsoft.com/office/drawing/2014/main" id="{3FC8E13E-A61F-4D09-8620-432B59D326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5315" y="2926674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BC1FA9-A894-4A51-B927-5BDD739595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95778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500" dirty="0"/>
              <a:t>Some of us are </a:t>
            </a:r>
            <a:r>
              <a:rPr lang="en-GB" sz="6000" dirty="0"/>
              <a:t>big and tall</a:t>
            </a:r>
            <a:br>
              <a:rPr lang="en-GB" sz="4500" dirty="0"/>
            </a:br>
            <a:r>
              <a:rPr lang="en-GB" sz="4500" dirty="0"/>
              <a:t>Some of us are </a:t>
            </a:r>
            <a:r>
              <a:rPr lang="en-GB" sz="2500" dirty="0"/>
              <a:t>very small</a:t>
            </a:r>
            <a:br>
              <a:rPr lang="en-GB" sz="4500" dirty="0"/>
            </a:br>
            <a:r>
              <a:rPr lang="en-GB" sz="4500" dirty="0"/>
              <a:t>Some of us like </a:t>
            </a:r>
            <a:r>
              <a:rPr lang="en-GB" sz="4500" dirty="0">
                <a:solidFill>
                  <a:srgbClr val="FF0066"/>
                </a:solidFill>
              </a:rPr>
              <a:t>pink</a:t>
            </a:r>
            <a:r>
              <a:rPr lang="en-GB" sz="4500" dirty="0"/>
              <a:t> and some like </a:t>
            </a:r>
            <a:r>
              <a:rPr lang="en-GB" sz="4500" dirty="0">
                <a:solidFill>
                  <a:srgbClr val="00B0F0"/>
                </a:solidFill>
              </a:rPr>
              <a:t>blue</a:t>
            </a:r>
            <a:br>
              <a:rPr lang="en-GB" sz="4500" dirty="0"/>
            </a:br>
            <a:r>
              <a:rPr lang="en-GB" sz="4500" dirty="0"/>
              <a:t>Some of us like reading books </a:t>
            </a:r>
            <a:br>
              <a:rPr lang="en-GB" sz="4500" dirty="0"/>
            </a:br>
            <a:r>
              <a:rPr lang="en-GB" sz="4500" dirty="0"/>
              <a:t>Some of us like feeding ducks</a:t>
            </a:r>
            <a:br>
              <a:rPr lang="en-GB" sz="4500" dirty="0"/>
            </a:br>
            <a:endParaRPr lang="en-GB" sz="4500" dirty="0"/>
          </a:p>
          <a:p>
            <a:pPr marL="0" indent="0">
              <a:buNone/>
            </a:pPr>
            <a:r>
              <a:rPr lang="en-GB" sz="4500" dirty="0"/>
              <a:t>That’s because we’re </a:t>
            </a:r>
            <a:r>
              <a:rPr lang="en-GB" sz="4500" b="1" i="1" dirty="0"/>
              <a:t>different</a:t>
            </a:r>
            <a:r>
              <a:rPr lang="en-GB" sz="4500" dirty="0"/>
              <a:t>, me and you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School Readers – Hive Portsmouth">
            <a:extLst>
              <a:ext uri="{FF2B5EF4-FFF2-40B4-BE49-F238E27FC236}">
                <a16:creationId xmlns:a16="http://schemas.microsoft.com/office/drawing/2014/main" id="{CA72C8DF-8350-4D3D-A368-A6A3333FC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783" y="2778918"/>
            <a:ext cx="1074521" cy="1074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8882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66F22-8C7F-4C44-B9A0-3FDEC9BBE3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787" y="742547"/>
            <a:ext cx="10800426" cy="550733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5200" dirty="0"/>
              <a:t>But God loves everyone he’s made</a:t>
            </a:r>
            <a:br>
              <a:rPr lang="en-GB" sz="5200" dirty="0"/>
            </a:br>
            <a:r>
              <a:rPr lang="en-GB" sz="5200" dirty="0"/>
              <a:t>God loves each of us, in a special way</a:t>
            </a:r>
          </a:p>
          <a:p>
            <a:pPr marL="0" indent="0">
              <a:buNone/>
            </a:pPr>
            <a:endParaRPr lang="en-GB" sz="5200" dirty="0"/>
          </a:p>
          <a:p>
            <a:pPr marL="0" indent="0">
              <a:buNone/>
            </a:pPr>
            <a:r>
              <a:rPr lang="en-GB" sz="5200" i="1" dirty="0"/>
              <a:t>That’s You and You and You and You</a:t>
            </a:r>
            <a:br>
              <a:rPr lang="en-GB" sz="5200" i="1" dirty="0"/>
            </a:br>
            <a:r>
              <a:rPr lang="en-GB" sz="5200" i="1" dirty="0"/>
              <a:t>And You and You and You and You</a:t>
            </a:r>
            <a:br>
              <a:rPr lang="en-GB" sz="5200" i="1" dirty="0"/>
            </a:br>
            <a:r>
              <a:rPr lang="en-GB" sz="5200" i="1" dirty="0"/>
              <a:t>God loves you! God loves you!</a:t>
            </a:r>
          </a:p>
          <a:p>
            <a:pPr marL="0" indent="0">
              <a:buNone/>
            </a:pPr>
            <a:br>
              <a:rPr lang="en-GB" sz="5200" i="1" dirty="0"/>
            </a:br>
            <a:r>
              <a:rPr lang="en-GB" sz="5200" i="1" dirty="0"/>
              <a:t>That’s You and You and You and You</a:t>
            </a:r>
            <a:br>
              <a:rPr lang="en-GB" sz="5200" i="1" dirty="0"/>
            </a:br>
            <a:r>
              <a:rPr lang="en-GB" sz="5200" i="1" dirty="0"/>
              <a:t>And You and You and You and You</a:t>
            </a:r>
            <a:br>
              <a:rPr lang="en-GB" sz="5200" i="1" dirty="0"/>
            </a:br>
            <a:r>
              <a:rPr lang="en-GB" sz="5200" i="1" dirty="0"/>
              <a:t>We’re part of the big family of God!</a:t>
            </a:r>
            <a:endParaRPr lang="en-GB" sz="52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4717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Buy Roshfort Aviator Specs For Men Women light weight Metal Spectacle Frame  Eye Strain Protection Computer Glasses Medium (Black) at Amazon.in">
            <a:extLst>
              <a:ext uri="{FF2B5EF4-FFF2-40B4-BE49-F238E27FC236}">
                <a16:creationId xmlns:a16="http://schemas.microsoft.com/office/drawing/2014/main" id="{9CF09B4C-E152-4605-8405-B7B18EF89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4902" y="881626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E86C90-8B7D-458F-989C-F123FA842F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524" y="84908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500" dirty="0"/>
              <a:t>Some of us have curly hair,</a:t>
            </a:r>
            <a:br>
              <a:rPr lang="en-GB" sz="4500" dirty="0"/>
            </a:br>
            <a:r>
              <a:rPr lang="en-GB" sz="4500" dirty="0"/>
              <a:t>Some of us have specs to wear</a:t>
            </a:r>
            <a:br>
              <a:rPr lang="en-GB" sz="4500" dirty="0"/>
            </a:br>
            <a:r>
              <a:rPr lang="en-GB" sz="4500" dirty="0"/>
              <a:t>All of us have different families</a:t>
            </a:r>
            <a:br>
              <a:rPr lang="en-GB" sz="4500" dirty="0"/>
            </a:br>
            <a:r>
              <a:rPr lang="en-GB" sz="4500" dirty="0"/>
              <a:t>Some of us are very </a:t>
            </a:r>
            <a:r>
              <a:rPr lang="en-GB" sz="5500" b="1" dirty="0"/>
              <a:t>loud</a:t>
            </a:r>
            <a:br>
              <a:rPr lang="en-GB" sz="4500" dirty="0"/>
            </a:br>
            <a:r>
              <a:rPr lang="en-GB" sz="4500" dirty="0"/>
              <a:t>Some of us don’t </a:t>
            </a:r>
            <a:r>
              <a:rPr lang="en-GB" sz="3000" i="1" dirty="0"/>
              <a:t>make a sound</a:t>
            </a:r>
            <a:br>
              <a:rPr lang="en-GB" sz="4500" dirty="0"/>
            </a:br>
            <a:r>
              <a:rPr lang="en-GB" sz="4500" dirty="0"/>
              <a:t>That’s because we’re different you and me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0379954-E1F1-4090-A883-5B6DA5DA67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905" y="182274"/>
            <a:ext cx="2591025" cy="1333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05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66F22-8C7F-4C44-B9A0-3FDEC9BBE3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787" y="742547"/>
            <a:ext cx="10800426" cy="550733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5200" dirty="0"/>
              <a:t>But God loves everyone he’s made</a:t>
            </a:r>
            <a:br>
              <a:rPr lang="en-GB" sz="5200" dirty="0"/>
            </a:br>
            <a:r>
              <a:rPr lang="en-GB" sz="5200" dirty="0"/>
              <a:t>God loves each of us, in a special way</a:t>
            </a:r>
          </a:p>
          <a:p>
            <a:pPr marL="0" indent="0">
              <a:buNone/>
            </a:pPr>
            <a:endParaRPr lang="en-GB" sz="5200" dirty="0"/>
          </a:p>
          <a:p>
            <a:pPr marL="0" indent="0">
              <a:buNone/>
            </a:pPr>
            <a:r>
              <a:rPr lang="en-GB" sz="5200" i="1" dirty="0"/>
              <a:t>That’s You and You and You and You</a:t>
            </a:r>
            <a:br>
              <a:rPr lang="en-GB" sz="5200" i="1" dirty="0"/>
            </a:br>
            <a:r>
              <a:rPr lang="en-GB" sz="5200" i="1" dirty="0"/>
              <a:t>And You and You and You and You</a:t>
            </a:r>
            <a:br>
              <a:rPr lang="en-GB" sz="5200" i="1" dirty="0"/>
            </a:br>
            <a:r>
              <a:rPr lang="en-GB" sz="5200" i="1" dirty="0"/>
              <a:t>God loves you! God loves you!</a:t>
            </a:r>
          </a:p>
          <a:p>
            <a:pPr marL="0" indent="0">
              <a:buNone/>
            </a:pPr>
            <a:br>
              <a:rPr lang="en-GB" sz="5200" i="1" dirty="0"/>
            </a:br>
            <a:r>
              <a:rPr lang="en-GB" sz="5200" i="1" dirty="0"/>
              <a:t>That’s You and You and You and You</a:t>
            </a:r>
            <a:br>
              <a:rPr lang="en-GB" sz="5200" i="1" dirty="0"/>
            </a:br>
            <a:r>
              <a:rPr lang="en-GB" sz="5200" i="1" dirty="0"/>
              <a:t>And You and You and You and You</a:t>
            </a:r>
            <a:br>
              <a:rPr lang="en-GB" sz="5200" i="1" dirty="0"/>
            </a:br>
            <a:r>
              <a:rPr lang="en-GB" sz="5200" i="1" dirty="0"/>
              <a:t>We’re part of the big family of God! (sing 4x)</a:t>
            </a:r>
          </a:p>
          <a:p>
            <a:pPr marL="0" indent="0">
              <a:buNone/>
            </a:pPr>
            <a:endParaRPr lang="en-GB" sz="52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5611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66F22-8C7F-4C44-B9A0-3FDEC9BBE3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787" y="742547"/>
            <a:ext cx="10800426" cy="550733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5200" dirty="0"/>
              <a:t>But God loves everyone he’s made</a:t>
            </a:r>
            <a:br>
              <a:rPr lang="en-GB" sz="5200" dirty="0"/>
            </a:br>
            <a:r>
              <a:rPr lang="en-GB" sz="5200" dirty="0"/>
              <a:t>God loves each of us, in a special way</a:t>
            </a:r>
          </a:p>
          <a:p>
            <a:pPr marL="0" indent="0">
              <a:buNone/>
            </a:pPr>
            <a:endParaRPr lang="en-GB" sz="5200" dirty="0"/>
          </a:p>
          <a:p>
            <a:pPr marL="0" indent="0">
              <a:buNone/>
            </a:pPr>
            <a:r>
              <a:rPr lang="en-GB" sz="5200" i="1" dirty="0"/>
              <a:t>That’s You and You and You and You</a:t>
            </a:r>
            <a:br>
              <a:rPr lang="en-GB" sz="5200" i="1" dirty="0"/>
            </a:br>
            <a:r>
              <a:rPr lang="en-GB" sz="5200" i="1" dirty="0"/>
              <a:t>And You and You and You and You</a:t>
            </a:r>
            <a:br>
              <a:rPr lang="en-GB" sz="5200" i="1" dirty="0"/>
            </a:br>
            <a:r>
              <a:rPr lang="en-GB" sz="5200" i="1" dirty="0"/>
              <a:t>God loves you! God loves you!</a:t>
            </a:r>
          </a:p>
          <a:p>
            <a:pPr marL="0" indent="0">
              <a:buNone/>
            </a:pPr>
            <a:br>
              <a:rPr lang="en-GB" sz="5200" i="1" dirty="0"/>
            </a:br>
            <a:r>
              <a:rPr lang="en-GB" sz="5200" i="1" dirty="0"/>
              <a:t>That’s You and You and You and You</a:t>
            </a:r>
            <a:br>
              <a:rPr lang="en-GB" sz="5200" i="1" dirty="0"/>
            </a:br>
            <a:r>
              <a:rPr lang="en-GB" sz="5200" i="1" dirty="0"/>
              <a:t>And You and You and You and You</a:t>
            </a:r>
            <a:br>
              <a:rPr lang="en-GB" sz="5200" i="1" dirty="0"/>
            </a:br>
            <a:r>
              <a:rPr lang="en-GB" sz="5200" i="1" dirty="0"/>
              <a:t>We’re part of the big family of God! (</a:t>
            </a:r>
            <a:r>
              <a:rPr lang="en-GB" sz="5200" i="1"/>
              <a:t>sing 5x</a:t>
            </a:r>
            <a:r>
              <a:rPr lang="en-GB" sz="5200" i="1" dirty="0"/>
              <a:t>)</a:t>
            </a:r>
          </a:p>
          <a:p>
            <a:pPr marL="0" indent="0">
              <a:buNone/>
            </a:pPr>
            <a:endParaRPr lang="en-GB" sz="52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68745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328</Words>
  <Application>Microsoft Office PowerPoint</Application>
  <PresentationFormat>Widescreen</PresentationFormat>
  <Paragraphs>17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Big family of God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Big family of God</dc:title>
  <dc:creator>Naomi Hedges</dc:creator>
  <cp:lastModifiedBy>Naomi Hedges</cp:lastModifiedBy>
  <cp:revision>2</cp:revision>
  <dcterms:created xsi:type="dcterms:W3CDTF">2023-01-23T16:58:46Z</dcterms:created>
  <dcterms:modified xsi:type="dcterms:W3CDTF">2023-01-23T17:06:36Z</dcterms:modified>
</cp:coreProperties>
</file>