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0" d="100"/>
          <a:sy n="80" d="100"/>
        </p:scale>
        <p:origin x="58" y="2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557312-4C1D-4C12-8826-326F7132290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D929D15-826A-457D-8043-A3BA212DF09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B0F7C0-1A15-4D76-8BD4-FF82AF2953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62747F-2FDB-4FC9-AC84-7976FD6ED890}" type="datetimeFigureOut">
              <a:rPr lang="en-GB" smtClean="0"/>
              <a:t>09/06/2022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349CC72-E2C4-4277-A1BA-BC1952E143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082742-5292-488B-ACF4-18AA60351A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2F1FF-ADEF-42B3-9B28-604E766EB4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27306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6CFC8C-A2BA-4390-8FA5-9F8B97DAB9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CA219C-6225-493B-8AFA-AE943674AC2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4F287A-3138-4E1C-9918-ED7308A69C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62747F-2FDB-4FC9-AC84-7976FD6ED890}" type="datetimeFigureOut">
              <a:rPr lang="en-GB" smtClean="0"/>
              <a:t>09/06/2022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E8ACD0-4EBF-4EAA-88C9-C13D0D56E0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A4CD8F-1E2B-4BA3-BC5B-3782C51886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2F1FF-ADEF-42B3-9B28-604E766EB4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17032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0C6B67-514D-4B16-915D-7EEC956A10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915F52-19E2-488A-80A5-C37877E8C0D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4C228C-8BF9-4755-9476-A75BF1D106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62747F-2FDB-4FC9-AC84-7976FD6ED890}" type="datetimeFigureOut">
              <a:rPr lang="en-GB" smtClean="0"/>
              <a:t>09/06/2022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BE76EAB-315D-4252-B0C3-8A9FF370D9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6E4D8C-E536-4965-9411-11653AF388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2F1FF-ADEF-42B3-9B28-604E766EB4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9182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2122EB-6E21-48C6-ACD8-142BC0F63B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31C44A-D4B9-4AB4-847A-B768A709F38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B791F80-0EC5-4BC8-B42F-5EE87C9A7F5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14563B7-D7BB-41EA-A3D8-CC89D79553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62747F-2FDB-4FC9-AC84-7976FD6ED890}" type="datetimeFigureOut">
              <a:rPr lang="en-GB" smtClean="0"/>
              <a:t>09/06/2022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E89A6E3-B0F9-479D-BBD7-7DAF9FA675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C7B12F3-16F5-420B-9913-9363D53059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2F1FF-ADEF-42B3-9B28-604E766EB4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3673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BFF7A4-A5E4-42A3-BCA6-8C396BD71A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FC8F6A6-607C-42F0-93BF-A411E58509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4C941E7-A2A8-423D-9E76-05F9EF41B66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131C3BC-0CC4-496C-AE63-B152EEF54E2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345149E-4B92-45B2-A6A7-AA2E10DE4B6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A969853-8376-4422-BC17-274A218DF1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62747F-2FDB-4FC9-AC84-7976FD6ED890}" type="datetimeFigureOut">
              <a:rPr lang="en-GB" smtClean="0"/>
              <a:t>09/06/2022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8F7C266-699A-4D53-AC06-87AE3078AA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779B266-D467-41E0-9723-085E8A250A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2F1FF-ADEF-42B3-9B28-604E766EB4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97561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7E8D27-C275-4F32-BA5E-D8F0A6A6B1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264BF34-454B-4B2D-B5A2-AF1C6C10BC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62747F-2FDB-4FC9-AC84-7976FD6ED890}" type="datetimeFigureOut">
              <a:rPr lang="en-GB" smtClean="0"/>
              <a:t>09/06/2022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0119A33-8DA3-4602-A6D2-A566A27834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C069D2F-2C4B-437E-A27B-75F975A6E1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2F1FF-ADEF-42B3-9B28-604E766EB4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83797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8EC33F4-E3CF-426A-A1E8-D8A76855A4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62747F-2FDB-4FC9-AC84-7976FD6ED890}" type="datetimeFigureOut">
              <a:rPr lang="en-GB" smtClean="0"/>
              <a:t>09/06/2022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D945258-FE98-426E-AE65-F4565EF0C7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14097D2-8FD8-4FFB-B361-83C677304A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2F1FF-ADEF-42B3-9B28-604E766EB4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78788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296474-A364-4A61-85E9-510A7A5949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D19E5F-51F3-4A3E-82C6-64471585C3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7E6330B-32F8-4722-8D40-CCD25EC1DFB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92D927E-09DF-421C-854A-10556A62DF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62747F-2FDB-4FC9-AC84-7976FD6ED890}" type="datetimeFigureOut">
              <a:rPr lang="en-GB" smtClean="0"/>
              <a:t>09/06/2022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9526E74-1CA9-4872-BFAD-CBA1E7B503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D942344-279A-4770-A39F-964E3BC42F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2F1FF-ADEF-42B3-9B28-604E766EB4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53947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176FF5-AD1C-4D4F-B619-A5458AF458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EE875AC-5EB0-4C3A-ACA7-854F4107BE4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BC16F1E-B6E2-4AAE-9933-75C80F009AC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8E4EE0D-2363-45CD-A14C-BBDAD7EE8E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62747F-2FDB-4FC9-AC84-7976FD6ED890}" type="datetimeFigureOut">
              <a:rPr lang="en-GB" smtClean="0"/>
              <a:t>09/06/2022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7D360BD-6BD8-4C14-B8F6-AA703D7592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12F19BB-BE0A-4C9E-80F3-F7253EE677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2F1FF-ADEF-42B3-9B28-604E766EB4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28154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9C893F-ECB3-4994-B4E3-CB28F92758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99BD592-4E51-4A80-8C70-0E095EE3132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1491F0-0C91-4A45-A19D-230E15A6E4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62747F-2FDB-4FC9-AC84-7976FD6ED890}" type="datetimeFigureOut">
              <a:rPr lang="en-GB" smtClean="0"/>
              <a:t>09/06/2022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2147EE-0325-4D4C-B7C4-0583E88D4E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F759865-A355-4288-9514-87D76FCFDE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2F1FF-ADEF-42B3-9B28-604E766EB4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04448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A80FD37-28F6-4956-85FC-754B21A4A83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FD5D572-6054-47AD-98CC-EBEBD7BFC1D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3BE54E2-F806-4EDA-916C-670803D16B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62747F-2FDB-4FC9-AC84-7976FD6ED890}" type="datetimeFigureOut">
              <a:rPr lang="en-GB" smtClean="0"/>
              <a:t>09/06/2022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55451E5-758B-4FB8-A21C-942E59F4F7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449424-381D-462C-8B2E-A9C4A6CD5A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92F1FF-ADEF-42B3-9B28-604E766EB4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34121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>
            <a:alpha val="48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3F45FD6-691F-4301-ACA8-DEC668DAAE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91DB44C-EB60-43D8-B746-628B4C88A9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C72F47D-8623-4393-82BF-F8B82610483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62747F-2FDB-4FC9-AC84-7976FD6ED890}" type="datetimeFigureOut">
              <a:rPr lang="en-GB" smtClean="0"/>
              <a:t>09/06/2022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F4AFB6-0AC5-46A1-8028-0065D1659EB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F576F18-37D3-4D22-B771-0F257559CAC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92F1FF-ADEF-42B3-9B28-604E766EB4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91318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3B50FE-F8E6-463C-85D5-F36AC74057B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b="1" dirty="0"/>
              <a:t>Lovely Summer’s Day</a:t>
            </a:r>
            <a:br>
              <a:rPr lang="en-GB" dirty="0"/>
            </a:b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5A87930-E1E5-47C2-8923-0020ECAFD7C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71011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761EDC-58E7-4F5D-9147-3D6E503AECB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5000" dirty="0"/>
              <a:t>Say Hello to Summer,</a:t>
            </a:r>
          </a:p>
          <a:p>
            <a:pPr marL="0" indent="0">
              <a:buNone/>
            </a:pPr>
            <a:r>
              <a:rPr lang="en-GB" sz="5000" dirty="0"/>
              <a:t>Wave goodbye to Spring.</a:t>
            </a:r>
          </a:p>
          <a:p>
            <a:pPr marL="0" indent="0">
              <a:buNone/>
            </a:pPr>
            <a:r>
              <a:rPr lang="en-GB" sz="5000" dirty="0"/>
              <a:t>Take a look at what the season brings.</a:t>
            </a:r>
          </a:p>
          <a:p>
            <a:pPr marL="0" indent="0">
              <a:buNone/>
            </a:pPr>
            <a:r>
              <a:rPr lang="en-GB" sz="5000" dirty="0"/>
              <a:t>There’s so much that I could say,</a:t>
            </a:r>
          </a:p>
          <a:p>
            <a:pPr marL="0" indent="0">
              <a:buNone/>
            </a:pPr>
            <a:r>
              <a:rPr lang="en-GB" sz="5000" dirty="0"/>
              <a:t>On this lovely Summer’s day.</a:t>
            </a:r>
          </a:p>
        </p:txBody>
      </p:sp>
    </p:spTree>
    <p:extLst>
      <p:ext uri="{BB962C8B-B14F-4D97-AF65-F5344CB8AC3E}">
        <p14:creationId xmlns:p14="http://schemas.microsoft.com/office/powerpoint/2010/main" val="33182344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761EDC-58E7-4F5D-9147-3D6E503AECB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5000" dirty="0"/>
              <a:t>Smell the lovely roses,</a:t>
            </a:r>
          </a:p>
          <a:p>
            <a:pPr marL="0" indent="0">
              <a:buNone/>
            </a:pPr>
            <a:r>
              <a:rPr lang="en-GB" sz="5000" dirty="0"/>
              <a:t>Feel the beaming sun.</a:t>
            </a:r>
          </a:p>
          <a:p>
            <a:pPr marL="0" indent="0">
              <a:buNone/>
            </a:pPr>
            <a:r>
              <a:rPr lang="en-GB" sz="5000" dirty="0"/>
              <a:t>Listen to the blackbird sing it’s song.</a:t>
            </a:r>
          </a:p>
          <a:p>
            <a:pPr marL="0" indent="0">
              <a:buNone/>
            </a:pPr>
            <a:r>
              <a:rPr lang="en-GB" sz="5000" dirty="0"/>
              <a:t>There’s so much that I could say,</a:t>
            </a:r>
          </a:p>
          <a:p>
            <a:pPr marL="0" indent="0">
              <a:buNone/>
            </a:pPr>
            <a:r>
              <a:rPr lang="en-GB" sz="5000" dirty="0"/>
              <a:t>On this lovely Summer’s day.</a:t>
            </a:r>
          </a:p>
          <a:p>
            <a:pPr marL="0" indent="0">
              <a:buNone/>
            </a:pPr>
            <a:endParaRPr lang="en-GB" sz="5000" dirty="0"/>
          </a:p>
        </p:txBody>
      </p:sp>
    </p:spTree>
    <p:extLst>
      <p:ext uri="{BB962C8B-B14F-4D97-AF65-F5344CB8AC3E}">
        <p14:creationId xmlns:p14="http://schemas.microsoft.com/office/powerpoint/2010/main" val="19398140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761EDC-58E7-4F5D-9147-3D6E503AECB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5000" dirty="0"/>
              <a:t>Bumble bees are busy,</a:t>
            </a:r>
          </a:p>
          <a:p>
            <a:pPr marL="0" indent="0">
              <a:buNone/>
            </a:pPr>
            <a:r>
              <a:rPr lang="en-GB" sz="5000" dirty="0"/>
              <a:t>Buzzing as they go.</a:t>
            </a:r>
          </a:p>
          <a:p>
            <a:pPr marL="0" indent="0">
              <a:buNone/>
            </a:pPr>
            <a:r>
              <a:rPr lang="en-GB" sz="5000" dirty="0"/>
              <a:t>Butterflies are flitting to and </a:t>
            </a:r>
            <a:r>
              <a:rPr lang="en-GB" sz="5000" dirty="0" err="1"/>
              <a:t>fro</a:t>
            </a:r>
            <a:r>
              <a:rPr lang="en-GB" sz="5000" dirty="0"/>
              <a:t>.</a:t>
            </a:r>
          </a:p>
          <a:p>
            <a:pPr marL="0" indent="0">
              <a:buNone/>
            </a:pPr>
            <a:r>
              <a:rPr lang="en-GB" sz="5000" dirty="0"/>
              <a:t>There’s so much that I could say,</a:t>
            </a:r>
          </a:p>
          <a:p>
            <a:pPr marL="0" indent="0">
              <a:buNone/>
            </a:pPr>
            <a:r>
              <a:rPr lang="en-GB" sz="5000" dirty="0"/>
              <a:t>On this lovely Summer’s day.</a:t>
            </a:r>
          </a:p>
          <a:p>
            <a:pPr marL="0" indent="0">
              <a:buNone/>
            </a:pPr>
            <a:endParaRPr lang="en-GB" sz="5000" dirty="0"/>
          </a:p>
        </p:txBody>
      </p:sp>
    </p:spTree>
    <p:extLst>
      <p:ext uri="{BB962C8B-B14F-4D97-AF65-F5344CB8AC3E}">
        <p14:creationId xmlns:p14="http://schemas.microsoft.com/office/powerpoint/2010/main" val="15580401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761EDC-58E7-4F5D-9147-3D6E503AECB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5000" dirty="0"/>
              <a:t>Skies are blue and silent,</a:t>
            </a:r>
          </a:p>
          <a:p>
            <a:pPr marL="0" indent="0">
              <a:buNone/>
            </a:pPr>
            <a:r>
              <a:rPr lang="en-GB" sz="5000" dirty="0"/>
              <a:t>Aeroplanes fly high,</a:t>
            </a:r>
          </a:p>
          <a:p>
            <a:pPr marL="0" indent="0">
              <a:buNone/>
            </a:pPr>
            <a:r>
              <a:rPr lang="en-GB" sz="5000" dirty="0"/>
              <a:t>Making chalky lines across the sky.</a:t>
            </a:r>
          </a:p>
          <a:p>
            <a:pPr marL="0" indent="0">
              <a:buNone/>
            </a:pPr>
            <a:r>
              <a:rPr lang="en-GB" sz="5000" dirty="0"/>
              <a:t>There’s so much that I could say,</a:t>
            </a:r>
          </a:p>
          <a:p>
            <a:pPr marL="0" indent="0">
              <a:buNone/>
            </a:pPr>
            <a:r>
              <a:rPr lang="en-GB" sz="5000" dirty="0"/>
              <a:t>On this lovely Summer’s day.</a:t>
            </a:r>
          </a:p>
          <a:p>
            <a:pPr marL="0" indent="0">
              <a:buNone/>
            </a:pPr>
            <a:endParaRPr lang="en-GB" sz="5000" dirty="0"/>
          </a:p>
        </p:txBody>
      </p:sp>
    </p:spTree>
    <p:extLst>
      <p:ext uri="{BB962C8B-B14F-4D97-AF65-F5344CB8AC3E}">
        <p14:creationId xmlns:p14="http://schemas.microsoft.com/office/powerpoint/2010/main" val="33475973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761EDC-58E7-4F5D-9147-3D6E503AECB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5000" dirty="0"/>
              <a:t>Say Hello to Summer,</a:t>
            </a:r>
          </a:p>
          <a:p>
            <a:pPr marL="0" indent="0">
              <a:buNone/>
            </a:pPr>
            <a:r>
              <a:rPr lang="en-GB" sz="5000" dirty="0"/>
              <a:t>Wave goodbye to Spring.</a:t>
            </a:r>
          </a:p>
          <a:p>
            <a:pPr marL="0" indent="0">
              <a:buNone/>
            </a:pPr>
            <a:r>
              <a:rPr lang="en-GB" sz="5000" dirty="0"/>
              <a:t>Take a look at what the season brings.</a:t>
            </a:r>
          </a:p>
          <a:p>
            <a:pPr marL="0" indent="0">
              <a:buNone/>
            </a:pPr>
            <a:r>
              <a:rPr lang="en-GB" sz="5000" dirty="0"/>
              <a:t>There’s so much that I could say,</a:t>
            </a:r>
          </a:p>
          <a:p>
            <a:pPr marL="0" indent="0">
              <a:buNone/>
            </a:pPr>
            <a:r>
              <a:rPr lang="en-GB" sz="5000" dirty="0"/>
              <a:t>On this lovely Summer’s day.</a:t>
            </a:r>
          </a:p>
        </p:txBody>
      </p:sp>
    </p:spTree>
    <p:extLst>
      <p:ext uri="{BB962C8B-B14F-4D97-AF65-F5344CB8AC3E}">
        <p14:creationId xmlns:p14="http://schemas.microsoft.com/office/powerpoint/2010/main" val="181022739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164</Words>
  <Application>Microsoft Office PowerPoint</Application>
  <PresentationFormat>Widescreen</PresentationFormat>
  <Paragraphs>26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Lovely Summer’s Day 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Lovely Summer’s Day</dc:title>
  <dc:creator>Naomi Hedges</dc:creator>
  <cp:lastModifiedBy>Naomi Hedges</cp:lastModifiedBy>
  <cp:revision>2</cp:revision>
  <dcterms:created xsi:type="dcterms:W3CDTF">2022-06-09T07:34:36Z</dcterms:created>
  <dcterms:modified xsi:type="dcterms:W3CDTF">2022-06-09T07:37:30Z</dcterms:modified>
</cp:coreProperties>
</file>