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1118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523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569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35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19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1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074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734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857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442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3523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145282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9420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53976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3328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7830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536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02F1923-AC32-4ADD-94F0-B9BD1497C168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8F0A5D0-C0F2-41FE-92FD-E5D1D83CF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2922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672BB-0EB8-4848-B274-324DD17B94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He’ll be there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F362E2-41AD-4F2D-B481-6F4279617CF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Based on Psalm 139</a:t>
            </a:r>
          </a:p>
        </p:txBody>
      </p:sp>
    </p:spTree>
    <p:extLst>
      <p:ext uri="{BB962C8B-B14F-4D97-AF65-F5344CB8AC3E}">
        <p14:creationId xmlns:p14="http://schemas.microsoft.com/office/powerpoint/2010/main" val="345163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DA4D3-F6C2-4E35-9BFA-2EA8339361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21437"/>
            <a:ext cx="10515600" cy="555552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4500" b="1" dirty="0"/>
              <a:t>If I go to the furthest place that I could go,</a:t>
            </a:r>
          </a:p>
          <a:p>
            <a:pPr marL="0" indent="0">
              <a:buNone/>
            </a:pPr>
            <a:r>
              <a:rPr lang="en-GB" sz="4500" b="1" dirty="0"/>
              <a:t>He’ll be there, He’ll be there,</a:t>
            </a:r>
          </a:p>
          <a:p>
            <a:pPr marL="0" indent="0">
              <a:buNone/>
            </a:pPr>
            <a:r>
              <a:rPr lang="en-GB" sz="4500" b="1" dirty="0"/>
              <a:t>To the east to the west, to the sun or snow,</a:t>
            </a:r>
          </a:p>
          <a:p>
            <a:pPr marL="0" indent="0">
              <a:buNone/>
            </a:pPr>
            <a:r>
              <a:rPr lang="en-GB" sz="4500" b="1" dirty="0"/>
              <a:t>He will always be there!</a:t>
            </a:r>
          </a:p>
          <a:p>
            <a:pPr marL="0" indent="0">
              <a:buNone/>
            </a:pPr>
            <a:endParaRPr lang="en-GB" sz="4500" b="1" dirty="0"/>
          </a:p>
          <a:p>
            <a:pPr marL="0" indent="0">
              <a:buNone/>
            </a:pPr>
            <a:r>
              <a:rPr lang="en-GB" sz="4500" b="1" dirty="0"/>
              <a:t>Oh Yeah! Oh Yeah!</a:t>
            </a:r>
          </a:p>
          <a:p>
            <a:pPr marL="0" indent="0">
              <a:buNone/>
            </a:pPr>
            <a:r>
              <a:rPr lang="en-GB" sz="4500" b="1" dirty="0"/>
              <a:t>He will never leave me.</a:t>
            </a:r>
          </a:p>
          <a:p>
            <a:pPr marL="0" indent="0">
              <a:buNone/>
            </a:pPr>
            <a:r>
              <a:rPr lang="en-GB" sz="4500" b="1" dirty="0"/>
              <a:t>I know! He cares!</a:t>
            </a:r>
          </a:p>
          <a:p>
            <a:pPr marL="0" indent="0">
              <a:buNone/>
            </a:pPr>
            <a:r>
              <a:rPr lang="en-GB" sz="4500" b="1" dirty="0"/>
              <a:t>He’s the only one I know who’s always there!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602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DA4D3-F6C2-4E35-9BFA-2EA8339361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21437"/>
            <a:ext cx="10515600" cy="555552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4500" b="1" dirty="0"/>
              <a:t>In the dark of the night or in the light of day,</a:t>
            </a:r>
          </a:p>
          <a:p>
            <a:pPr marL="0" indent="0">
              <a:buNone/>
            </a:pPr>
            <a:r>
              <a:rPr lang="en-GB" sz="4500" b="1" dirty="0"/>
              <a:t>He’ll be there, he’ll be there,</a:t>
            </a:r>
          </a:p>
          <a:p>
            <a:pPr marL="0" indent="0">
              <a:buNone/>
            </a:pPr>
            <a:r>
              <a:rPr lang="en-GB" sz="4500" b="1" dirty="0"/>
              <a:t>When I’m all on my own, or I’ve lost my way,</a:t>
            </a:r>
          </a:p>
          <a:p>
            <a:pPr marL="0" indent="0">
              <a:buNone/>
            </a:pPr>
            <a:r>
              <a:rPr lang="en-GB" sz="4500" b="1" dirty="0"/>
              <a:t>He will always be there!</a:t>
            </a:r>
          </a:p>
          <a:p>
            <a:pPr marL="0" indent="0">
              <a:buNone/>
            </a:pPr>
            <a:endParaRPr lang="en-GB" sz="4500" b="1" dirty="0"/>
          </a:p>
          <a:p>
            <a:pPr marL="0" indent="0">
              <a:buNone/>
            </a:pPr>
            <a:r>
              <a:rPr lang="en-GB" sz="4500" b="1" dirty="0"/>
              <a:t>Oh Yeah! Oh Yeah!</a:t>
            </a:r>
          </a:p>
          <a:p>
            <a:pPr marL="0" indent="0">
              <a:buNone/>
            </a:pPr>
            <a:r>
              <a:rPr lang="en-GB" sz="4500" b="1" dirty="0"/>
              <a:t>He will never leave me.</a:t>
            </a:r>
          </a:p>
          <a:p>
            <a:pPr marL="0" indent="0">
              <a:buNone/>
            </a:pPr>
            <a:r>
              <a:rPr lang="en-GB" sz="4500" b="1" dirty="0"/>
              <a:t>I know! He cares!</a:t>
            </a:r>
          </a:p>
          <a:p>
            <a:pPr marL="0" indent="0">
              <a:buNone/>
            </a:pPr>
            <a:r>
              <a:rPr lang="en-GB" sz="4500" b="1" dirty="0"/>
              <a:t>He’s the only one I know who’s always there!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82641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DA4D3-F6C2-4E35-9BFA-2EA8339361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21437"/>
            <a:ext cx="10515600" cy="555552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4500" b="1" dirty="0"/>
              <a:t>When I’m down in the dumps, and things are looking bad,</a:t>
            </a:r>
          </a:p>
          <a:p>
            <a:pPr marL="0" indent="0">
              <a:buNone/>
            </a:pPr>
            <a:r>
              <a:rPr lang="en-GB" sz="4500" b="1" dirty="0"/>
              <a:t>He’ll be there, He’ll be there,</a:t>
            </a:r>
          </a:p>
          <a:p>
            <a:pPr marL="0" indent="0">
              <a:buNone/>
            </a:pPr>
            <a:r>
              <a:rPr lang="en-GB" sz="4500" b="1" dirty="0"/>
              <a:t>Where I’m over the moon (when I’m really glad!)</a:t>
            </a:r>
          </a:p>
          <a:p>
            <a:pPr marL="0" indent="0">
              <a:buNone/>
            </a:pPr>
            <a:r>
              <a:rPr lang="en-GB" sz="4500" b="1" dirty="0"/>
              <a:t>He will always be there!</a:t>
            </a:r>
          </a:p>
          <a:p>
            <a:pPr marL="0" indent="0">
              <a:buNone/>
            </a:pPr>
            <a:endParaRPr lang="en-GB" sz="4500" b="1" dirty="0"/>
          </a:p>
          <a:p>
            <a:pPr marL="0" indent="0">
              <a:buNone/>
            </a:pPr>
            <a:r>
              <a:rPr lang="en-GB" sz="4500" b="1" dirty="0"/>
              <a:t>Oh Yeah! Oh Yeah!</a:t>
            </a:r>
          </a:p>
          <a:p>
            <a:pPr marL="0" indent="0">
              <a:buNone/>
            </a:pPr>
            <a:r>
              <a:rPr lang="en-GB" sz="4500" b="1" dirty="0"/>
              <a:t>He will never leave me.</a:t>
            </a:r>
          </a:p>
          <a:p>
            <a:pPr marL="0" indent="0">
              <a:buNone/>
            </a:pPr>
            <a:r>
              <a:rPr lang="en-GB" sz="4500" b="1" dirty="0"/>
              <a:t>I know! He cares!</a:t>
            </a:r>
          </a:p>
          <a:p>
            <a:pPr marL="0" indent="0">
              <a:buNone/>
            </a:pPr>
            <a:r>
              <a:rPr lang="en-GB" sz="4500" b="1" dirty="0"/>
              <a:t>He’s the only one I know who’s always there!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352564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DA4D3-F6C2-4E35-9BFA-2EA8339361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21437"/>
            <a:ext cx="10515600" cy="555552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sz="4500" b="1" i="1" dirty="0"/>
              <a:t>Last Chorus</a:t>
            </a:r>
          </a:p>
          <a:p>
            <a:pPr marL="0" indent="0">
              <a:buNone/>
            </a:pPr>
            <a:r>
              <a:rPr lang="en-GB" sz="4500" b="1" dirty="0"/>
              <a:t>Oh Yeah! (He’ll be there)</a:t>
            </a:r>
          </a:p>
          <a:p>
            <a:pPr marL="0" indent="0">
              <a:buNone/>
            </a:pPr>
            <a:r>
              <a:rPr lang="en-GB" sz="4500" b="1" dirty="0"/>
              <a:t>Oh Yeah! (He’ll be there)</a:t>
            </a:r>
          </a:p>
          <a:p>
            <a:pPr marL="0" indent="0">
              <a:buNone/>
            </a:pPr>
            <a:r>
              <a:rPr lang="en-GB" sz="4500" b="1" dirty="0"/>
              <a:t>He will never leave me.</a:t>
            </a:r>
          </a:p>
          <a:p>
            <a:pPr marL="0" indent="0">
              <a:buNone/>
            </a:pPr>
            <a:r>
              <a:rPr lang="en-GB" sz="4500" b="1" dirty="0"/>
              <a:t>I know! (Oh I know</a:t>
            </a:r>
          </a:p>
          <a:p>
            <a:pPr marL="0" indent="0">
              <a:buNone/>
            </a:pPr>
            <a:r>
              <a:rPr lang="en-GB" sz="4500" b="1" dirty="0"/>
              <a:t>He cares! (How he cares)</a:t>
            </a:r>
          </a:p>
          <a:p>
            <a:pPr marL="0" indent="0">
              <a:buNone/>
            </a:pPr>
            <a:r>
              <a:rPr lang="en-GB" sz="4500" b="1" dirty="0"/>
              <a:t>He’s the only one I know who’s always there!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18553071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AD2E03"/>
      </a:dk2>
      <a:lt2>
        <a:srgbClr val="D75626"/>
      </a:lt2>
      <a:accent1>
        <a:srgbClr val="760603"/>
      </a:accent1>
      <a:accent2>
        <a:srgbClr val="FA9C1F"/>
      </a:accent2>
      <a:accent3>
        <a:srgbClr val="D9BB55"/>
      </a:accent3>
      <a:accent4>
        <a:srgbClr val="829551"/>
      </a:accent4>
      <a:accent5>
        <a:srgbClr val="58A28B"/>
      </a:accent5>
      <a:accent6>
        <a:srgbClr val="426480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903AAAE-3EA5-424A-B142-CC51DC1F897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</TotalTime>
  <Words>261</Words>
  <Application>Microsoft Office PowerPoint</Application>
  <PresentationFormat>Widescreen</PresentationFormat>
  <Paragraphs>41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Century Gothic</vt:lpstr>
      <vt:lpstr>Wingdings 3</vt:lpstr>
      <vt:lpstr>Slice</vt:lpstr>
      <vt:lpstr>He’ll be there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He’ll be there</dc:title>
  <dc:creator>Naomi Hedges</dc:creator>
  <cp:lastModifiedBy>Naomi Hedges</cp:lastModifiedBy>
  <cp:revision>3</cp:revision>
  <dcterms:created xsi:type="dcterms:W3CDTF">2022-01-06T08:28:21Z</dcterms:created>
  <dcterms:modified xsi:type="dcterms:W3CDTF">2022-01-13T08:28:41Z</dcterms:modified>
</cp:coreProperties>
</file>