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2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51" d="100"/>
          <a:sy n="51" d="100"/>
        </p:scale>
        <p:origin x="96" y="5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935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612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358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294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02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40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799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544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89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97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633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AE2D4-D1D5-49D0-92D8-BC68A50A4B7E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7FFB1-9F62-4D72-B2A5-CD51B0AA50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024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3500" y="2870200"/>
            <a:ext cx="9144000" cy="2387600"/>
          </a:xfrm>
        </p:spPr>
        <p:txBody>
          <a:bodyPr>
            <a:noAutofit/>
          </a:bodyPr>
          <a:lstStyle/>
          <a:p>
            <a:r>
              <a:rPr lang="en-GB" sz="9000" b="1" dirty="0" smtClean="0"/>
              <a:t>Thank you for a million brilliant things</a:t>
            </a:r>
            <a:endParaRPr lang="en-GB" sz="9000" b="1" dirty="0"/>
          </a:p>
        </p:txBody>
      </p:sp>
    </p:spTree>
    <p:extLst>
      <p:ext uri="{BB962C8B-B14F-4D97-AF65-F5344CB8AC3E}">
        <p14:creationId xmlns:p14="http://schemas.microsoft.com/office/powerpoint/2010/main" val="1923651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858" y="666750"/>
            <a:ext cx="10945091" cy="6000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 smtClean="0"/>
              <a:t>Thank you for this day and all it brings,</a:t>
            </a:r>
          </a:p>
          <a:p>
            <a:pPr marL="0" indent="0">
              <a:buNone/>
            </a:pPr>
            <a:r>
              <a:rPr lang="en-GB" sz="5000" b="1" dirty="0" smtClean="0"/>
              <a:t>Thank you for a million brilliant things,</a:t>
            </a:r>
          </a:p>
          <a:p>
            <a:pPr marL="0" indent="0">
              <a:buNone/>
            </a:pPr>
            <a:r>
              <a:rPr lang="en-GB" sz="5000" b="1" dirty="0" smtClean="0"/>
              <a:t>Thank you for the food we have to eat,</a:t>
            </a:r>
          </a:p>
          <a:p>
            <a:pPr marL="0" indent="0">
              <a:buNone/>
            </a:pPr>
            <a:r>
              <a:rPr lang="en-GB" sz="5000" b="1" dirty="0" smtClean="0"/>
              <a:t>Thank you for the friends we’ve yet to meet.</a:t>
            </a:r>
          </a:p>
          <a:p>
            <a:pPr marL="0" indent="0">
              <a:buNone/>
            </a:pP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1502924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7364" y="323850"/>
            <a:ext cx="11102686" cy="60769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400" b="1" i="1" u="sng" dirty="0" smtClean="0"/>
              <a:t>Chorus</a:t>
            </a:r>
          </a:p>
          <a:p>
            <a:pPr marL="0" indent="0">
              <a:buNone/>
            </a:pPr>
            <a:endParaRPr lang="en-GB" sz="5900" b="1" u="sng" dirty="0" smtClean="0"/>
          </a:p>
          <a:p>
            <a:pPr marL="0" indent="0">
              <a:buNone/>
            </a:pPr>
            <a:r>
              <a:rPr lang="en-GB" sz="5900" b="1" dirty="0" smtClean="0"/>
              <a:t>Thank you for tomorrow and for yesterday,</a:t>
            </a:r>
          </a:p>
          <a:p>
            <a:pPr marL="0" indent="0">
              <a:buNone/>
            </a:pPr>
            <a:r>
              <a:rPr lang="en-GB" sz="5900" b="1" dirty="0" smtClean="0"/>
              <a:t>And for every day we see,</a:t>
            </a:r>
          </a:p>
          <a:p>
            <a:pPr marL="0" indent="0">
              <a:buNone/>
            </a:pPr>
            <a:r>
              <a:rPr lang="en-GB" sz="5900" b="1" dirty="0" smtClean="0"/>
              <a:t>Thank you for the freedom to be me,</a:t>
            </a:r>
          </a:p>
          <a:p>
            <a:pPr marL="0" indent="0">
              <a:buNone/>
            </a:pPr>
            <a:r>
              <a:rPr lang="en-GB" sz="5900" b="1" dirty="0" smtClean="0"/>
              <a:t>Thank you,</a:t>
            </a:r>
          </a:p>
          <a:p>
            <a:pPr marL="0" indent="0">
              <a:buNone/>
            </a:pPr>
            <a:r>
              <a:rPr lang="en-GB" sz="5900" b="1" dirty="0" smtClean="0"/>
              <a:t>Thank you,</a:t>
            </a:r>
          </a:p>
          <a:p>
            <a:pPr marL="0" indent="0">
              <a:buNone/>
            </a:pPr>
            <a:r>
              <a:rPr lang="en-GB" sz="5900" b="1" dirty="0" smtClean="0"/>
              <a:t>Thank you for the freedom to be me,</a:t>
            </a:r>
          </a:p>
          <a:p>
            <a:pPr marL="0" indent="0">
              <a:buNone/>
            </a:pPr>
            <a:endParaRPr lang="en-GB" sz="4400" b="1" dirty="0" smtClean="0"/>
          </a:p>
        </p:txBody>
      </p:sp>
    </p:spTree>
    <p:extLst>
      <p:ext uri="{BB962C8B-B14F-4D97-AF65-F5344CB8AC3E}">
        <p14:creationId xmlns:p14="http://schemas.microsoft.com/office/powerpoint/2010/main" val="2592518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08" y="742950"/>
            <a:ext cx="11059391" cy="6115050"/>
          </a:xfrm>
        </p:spPr>
        <p:txBody>
          <a:bodyPr/>
          <a:lstStyle/>
          <a:p>
            <a:pPr marL="0" indent="0">
              <a:buNone/>
            </a:pPr>
            <a:r>
              <a:rPr lang="en-GB" sz="5000" b="1" dirty="0" smtClean="0"/>
              <a:t>Thank you for the sunshine and the rain,</a:t>
            </a:r>
          </a:p>
          <a:p>
            <a:pPr marL="0" indent="0">
              <a:buNone/>
            </a:pPr>
            <a:r>
              <a:rPr lang="en-GB" sz="5000" b="1" dirty="0" smtClean="0"/>
              <a:t>Thank you for the life that they sustain,</a:t>
            </a:r>
          </a:p>
          <a:p>
            <a:pPr marL="0" indent="0">
              <a:buNone/>
            </a:pPr>
            <a:r>
              <a:rPr lang="en-GB" sz="5000" b="1" dirty="0" smtClean="0"/>
              <a:t>Thank you our peace and harmony,</a:t>
            </a:r>
          </a:p>
          <a:p>
            <a:pPr marL="0" indent="0">
              <a:buNone/>
            </a:pPr>
            <a:r>
              <a:rPr lang="en-GB" sz="5000" b="1" dirty="0" smtClean="0"/>
              <a:t>Thank you our strength and unity.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879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7364" y="323850"/>
            <a:ext cx="11102686" cy="60769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400" b="1" i="1" u="sng" dirty="0" smtClean="0"/>
              <a:t>Chorus</a:t>
            </a:r>
          </a:p>
          <a:p>
            <a:pPr marL="0" indent="0">
              <a:buNone/>
            </a:pPr>
            <a:endParaRPr lang="en-GB" sz="5900" b="1" u="sng" dirty="0" smtClean="0"/>
          </a:p>
          <a:p>
            <a:pPr marL="0" indent="0">
              <a:buNone/>
            </a:pPr>
            <a:r>
              <a:rPr lang="en-GB" sz="5900" b="1" dirty="0" smtClean="0"/>
              <a:t>Thank you for tomorrow and for yesterday,</a:t>
            </a:r>
          </a:p>
          <a:p>
            <a:pPr marL="0" indent="0">
              <a:buNone/>
            </a:pPr>
            <a:r>
              <a:rPr lang="en-GB" sz="5900" b="1" dirty="0" smtClean="0"/>
              <a:t>And for every day we see,</a:t>
            </a:r>
          </a:p>
          <a:p>
            <a:pPr marL="0" indent="0">
              <a:buNone/>
            </a:pPr>
            <a:r>
              <a:rPr lang="en-GB" sz="5900" b="1" dirty="0" smtClean="0"/>
              <a:t>Thank you for the freedom to be me,</a:t>
            </a:r>
          </a:p>
          <a:p>
            <a:pPr marL="0" indent="0">
              <a:buNone/>
            </a:pPr>
            <a:r>
              <a:rPr lang="en-GB" sz="5900" b="1" dirty="0" smtClean="0"/>
              <a:t>Thank you,</a:t>
            </a:r>
          </a:p>
          <a:p>
            <a:pPr marL="0" indent="0">
              <a:buNone/>
            </a:pPr>
            <a:r>
              <a:rPr lang="en-GB" sz="5900" b="1" dirty="0" smtClean="0"/>
              <a:t>Thank you,</a:t>
            </a:r>
          </a:p>
          <a:p>
            <a:pPr marL="0" indent="0">
              <a:buNone/>
            </a:pPr>
            <a:r>
              <a:rPr lang="en-GB" sz="5900" b="1" dirty="0" smtClean="0"/>
              <a:t>Thank you for the freedom to be me,</a:t>
            </a:r>
          </a:p>
          <a:p>
            <a:pPr marL="0" indent="0">
              <a:buNone/>
            </a:pPr>
            <a:endParaRPr lang="en-GB" sz="4400" b="1" dirty="0" smtClean="0"/>
          </a:p>
        </p:txBody>
      </p:sp>
    </p:spTree>
    <p:extLst>
      <p:ext uri="{BB962C8B-B14F-4D97-AF65-F5344CB8AC3E}">
        <p14:creationId xmlns:p14="http://schemas.microsoft.com/office/powerpoint/2010/main" val="1224617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09" y="571500"/>
            <a:ext cx="10515600" cy="6286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b="1" dirty="0" smtClean="0"/>
              <a:t>Thank you for our parents and our home,</a:t>
            </a:r>
          </a:p>
          <a:p>
            <a:pPr marL="0" indent="0">
              <a:buNone/>
            </a:pPr>
            <a:r>
              <a:rPr lang="en-GB" sz="5000" b="1" dirty="0" smtClean="0"/>
              <a:t>Thank you for the love that they have shown,</a:t>
            </a:r>
          </a:p>
          <a:p>
            <a:pPr marL="0" indent="0">
              <a:buNone/>
            </a:pPr>
            <a:r>
              <a:rPr lang="en-GB" sz="5000" b="1" dirty="0" smtClean="0"/>
              <a:t>Thank you our school and for its care,</a:t>
            </a:r>
          </a:p>
          <a:p>
            <a:pPr marL="0" indent="0">
              <a:buNone/>
            </a:pPr>
            <a:r>
              <a:rPr lang="en-GB" sz="5000" b="1" dirty="0" smtClean="0"/>
              <a:t>Thank you for our teachers who work there.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3734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7364" y="323850"/>
            <a:ext cx="11102686" cy="607694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400" b="1" i="1" u="sng" dirty="0" smtClean="0"/>
              <a:t>Chorus</a:t>
            </a:r>
          </a:p>
          <a:p>
            <a:pPr marL="0" indent="0">
              <a:buNone/>
            </a:pPr>
            <a:endParaRPr lang="en-GB" sz="5900" b="1" u="sng" dirty="0" smtClean="0"/>
          </a:p>
          <a:p>
            <a:pPr marL="0" indent="0">
              <a:buNone/>
            </a:pPr>
            <a:r>
              <a:rPr lang="en-GB" sz="5900" b="1" dirty="0" smtClean="0"/>
              <a:t>Thank you for tomorrow and for yesterday,</a:t>
            </a:r>
          </a:p>
          <a:p>
            <a:pPr marL="0" indent="0">
              <a:buNone/>
            </a:pPr>
            <a:r>
              <a:rPr lang="en-GB" sz="5900" b="1" dirty="0" smtClean="0"/>
              <a:t>And for every day we see,</a:t>
            </a:r>
          </a:p>
          <a:p>
            <a:pPr marL="0" indent="0">
              <a:buNone/>
            </a:pPr>
            <a:r>
              <a:rPr lang="en-GB" sz="5900" b="1" dirty="0" smtClean="0"/>
              <a:t>Thank you for the freedom to be me,</a:t>
            </a:r>
          </a:p>
          <a:p>
            <a:pPr marL="0" indent="0">
              <a:buNone/>
            </a:pPr>
            <a:r>
              <a:rPr lang="en-GB" sz="5900" b="1" dirty="0" smtClean="0"/>
              <a:t>Thank you,</a:t>
            </a:r>
          </a:p>
          <a:p>
            <a:pPr marL="0" indent="0">
              <a:buNone/>
            </a:pPr>
            <a:r>
              <a:rPr lang="en-GB" sz="5900" b="1" dirty="0" smtClean="0"/>
              <a:t>Thank you,</a:t>
            </a:r>
          </a:p>
          <a:p>
            <a:pPr marL="0" indent="0">
              <a:buNone/>
            </a:pPr>
            <a:r>
              <a:rPr lang="en-GB" sz="5900" b="1" dirty="0" smtClean="0"/>
              <a:t>Thank you for the freedom to be me,</a:t>
            </a:r>
          </a:p>
          <a:p>
            <a:pPr marL="0" indent="0">
              <a:buNone/>
            </a:pPr>
            <a:endParaRPr lang="en-GB" sz="4400" b="1" dirty="0" smtClean="0"/>
          </a:p>
        </p:txBody>
      </p:sp>
    </p:spTree>
    <p:extLst>
      <p:ext uri="{BB962C8B-B14F-4D97-AF65-F5344CB8AC3E}">
        <p14:creationId xmlns:p14="http://schemas.microsoft.com/office/powerpoint/2010/main" val="397568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234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Thank you for a million brilliant things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Thank you for a million brilliant things</dc:title>
  <dc:creator>setup</dc:creator>
  <cp:lastModifiedBy>setup</cp:lastModifiedBy>
  <cp:revision>2</cp:revision>
  <dcterms:created xsi:type="dcterms:W3CDTF">2019-02-04T07:58:21Z</dcterms:created>
  <dcterms:modified xsi:type="dcterms:W3CDTF">2019-02-04T08:06:22Z</dcterms:modified>
</cp:coreProperties>
</file>