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CF62D5-E867-4009-B154-F2B4FC2DE392}" v="244" dt="2022-03-10T07:51:16.0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93" d="100"/>
          <a:sy n="93" d="100"/>
        </p:scale>
        <p:origin x="77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F516">
            <a:alpha val="6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Free stock photo of christian, cross, sunset">
            <a:extLst>
              <a:ext uri="{FF2B5EF4-FFF2-40B4-BE49-F238E27FC236}">
                <a16:creationId xmlns:a16="http://schemas.microsoft.com/office/drawing/2014/main" id="{4F81D1DC-DD25-4C83-B9A0-460919FC1A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749" r="4076" b="2785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US" sz="4800">
                <a:cs typeface="Calibri Light"/>
              </a:rPr>
              <a:t>Sing out an Easter song</a:t>
            </a:r>
            <a:endParaRPr lang="en-US" sz="480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0437E-E272-4281-ABB1-FE927FB482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000" b="1" dirty="0">
                <a:cs typeface="Calibri"/>
              </a:rPr>
              <a:t>Sing out an Easter song,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Tell everyone that the Lord has risen,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Sing out a joyful song,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Tell everybody that He's alive.</a:t>
            </a:r>
          </a:p>
        </p:txBody>
      </p:sp>
    </p:spTree>
    <p:extLst>
      <p:ext uri="{BB962C8B-B14F-4D97-AF65-F5344CB8AC3E}">
        <p14:creationId xmlns:p14="http://schemas.microsoft.com/office/powerpoint/2010/main" val="3979702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0437E-E272-4281-ABB1-FE927FB482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000" b="1" dirty="0">
                <a:cs typeface="Calibri"/>
              </a:rPr>
              <a:t>Jesus Christ, Son of God,</a:t>
            </a:r>
            <a:endParaRPr lang="en-US">
              <a:cs typeface="Calibri"/>
            </a:endParaRP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Gave His Life, upon a cross.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But the power of death was not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Enough to hold Him down.</a:t>
            </a:r>
          </a:p>
        </p:txBody>
      </p:sp>
    </p:spTree>
    <p:extLst>
      <p:ext uri="{BB962C8B-B14F-4D97-AF65-F5344CB8AC3E}">
        <p14:creationId xmlns:p14="http://schemas.microsoft.com/office/powerpoint/2010/main" val="41859445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0437E-E272-4281-ABB1-FE927FB482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000" b="1" dirty="0">
                <a:cs typeface="Calibri"/>
              </a:rPr>
              <a:t>Sing out an Easter song,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Tell everyone that the Lord has risen,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Sing out a joyful song,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Tell everybody that He's alive.</a:t>
            </a:r>
          </a:p>
        </p:txBody>
      </p:sp>
    </p:spTree>
    <p:extLst>
      <p:ext uri="{BB962C8B-B14F-4D97-AF65-F5344CB8AC3E}">
        <p14:creationId xmlns:p14="http://schemas.microsoft.com/office/powerpoint/2010/main" val="414069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0437E-E272-4281-ABB1-FE927FB482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000" b="1" dirty="0">
                <a:cs typeface="Calibri"/>
              </a:rPr>
              <a:t>Taken down, from public view,</a:t>
            </a:r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He was placed inside a tomb.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But the power of Love broke through,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And raised Him back to life!</a:t>
            </a:r>
          </a:p>
        </p:txBody>
      </p:sp>
    </p:spTree>
    <p:extLst>
      <p:ext uri="{BB962C8B-B14F-4D97-AF65-F5344CB8AC3E}">
        <p14:creationId xmlns:p14="http://schemas.microsoft.com/office/powerpoint/2010/main" val="4119696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0437E-E272-4281-ABB1-FE927FB482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000" b="1" dirty="0">
                <a:cs typeface="Calibri"/>
              </a:rPr>
              <a:t>Sing out an Easter song,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Tell everyone that the Lord has risen,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Sing out a joyful song,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Tell everybody that He's alive.</a:t>
            </a:r>
          </a:p>
        </p:txBody>
      </p:sp>
    </p:spTree>
    <p:extLst>
      <p:ext uri="{BB962C8B-B14F-4D97-AF65-F5344CB8AC3E}">
        <p14:creationId xmlns:p14="http://schemas.microsoft.com/office/powerpoint/2010/main" val="1601347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0437E-E272-4281-ABB1-FE927FB482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000" b="1" dirty="0">
                <a:cs typeface="Calibri"/>
              </a:rPr>
              <a:t>He returned, to see His friends,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Showed Himself alive again.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What a day it must have been,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To have Him back again!</a:t>
            </a:r>
          </a:p>
        </p:txBody>
      </p:sp>
    </p:spTree>
    <p:extLst>
      <p:ext uri="{BB962C8B-B14F-4D97-AF65-F5344CB8AC3E}">
        <p14:creationId xmlns:p14="http://schemas.microsoft.com/office/powerpoint/2010/main" val="3959544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0437E-E272-4281-ABB1-FE927FB482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000" b="1" dirty="0">
                <a:cs typeface="Calibri"/>
              </a:rPr>
              <a:t>Sing out an Easter song,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Tell everyone that the Lord has risen,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Sing out a joyful song,</a:t>
            </a:r>
          </a:p>
          <a:p>
            <a:pPr marL="0" indent="0">
              <a:buNone/>
            </a:pPr>
            <a:r>
              <a:rPr lang="en-US" sz="5000" b="1" dirty="0">
                <a:cs typeface="Calibri"/>
              </a:rPr>
              <a:t>Tell everybody that He's alive. </a:t>
            </a:r>
          </a:p>
          <a:p>
            <a:pPr marL="0" indent="0">
              <a:buNone/>
            </a:pPr>
            <a:r>
              <a:rPr lang="en-US" sz="5000" i="1" dirty="0">
                <a:cs typeface="Calibri"/>
              </a:rPr>
              <a:t>(sing twice)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1230042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197</Words>
  <Application>Microsoft Office PowerPoint</Application>
  <PresentationFormat>Widescreen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Sing out an Easter song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Hedges</dc:creator>
  <cp:lastModifiedBy>Naomi Hedges</cp:lastModifiedBy>
  <cp:revision>45</cp:revision>
  <dcterms:created xsi:type="dcterms:W3CDTF">2022-03-10T07:45:37Z</dcterms:created>
  <dcterms:modified xsi:type="dcterms:W3CDTF">2023-03-20T16:20:55Z</dcterms:modified>
</cp:coreProperties>
</file>