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2" r:id="rId5"/>
  </p:sldMasterIdLst>
  <p:notesMasterIdLst>
    <p:notesMasterId r:id="rId15"/>
  </p:notesMasterIdLst>
  <p:sldIdLst>
    <p:sldId id="308" r:id="rId6"/>
    <p:sldId id="587" r:id="rId7"/>
    <p:sldId id="588" r:id="rId8"/>
    <p:sldId id="586" r:id="rId9"/>
    <p:sldId id="460" r:id="rId10"/>
    <p:sldId id="590" r:id="rId11"/>
    <p:sldId id="584" r:id="rId12"/>
    <p:sldId id="461" r:id="rId13"/>
    <p:sldId id="585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90" autoAdjust="0"/>
    <p:restoredTop sz="94660"/>
  </p:normalViewPr>
  <p:slideViewPr>
    <p:cSldViewPr snapToGrid="0">
      <p:cViewPr varScale="1">
        <p:scale>
          <a:sx n="84" d="100"/>
          <a:sy n="84" d="100"/>
        </p:scale>
        <p:origin x="13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41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ee Lane" userId="927986588a98e0fd" providerId="LiveId" clId="{8117190E-ECE2-4722-B209-7BF05D01EB27}"/>
    <pc:docChg chg="delSld">
      <pc:chgData name="Lee Lane" userId="927986588a98e0fd" providerId="LiveId" clId="{8117190E-ECE2-4722-B209-7BF05D01EB27}" dt="2021-01-14T14:37:40.366" v="31" actId="47"/>
      <pc:docMkLst>
        <pc:docMk/>
      </pc:docMkLst>
      <pc:sldChg chg="del">
        <pc:chgData name="Lee Lane" userId="927986588a98e0fd" providerId="LiveId" clId="{8117190E-ECE2-4722-B209-7BF05D01EB27}" dt="2021-01-14T14:37:37.449" v="15" actId="47"/>
        <pc:sldMkLst>
          <pc:docMk/>
          <pc:sldMk cId="0" sldId="404"/>
        </pc:sldMkLst>
      </pc:sldChg>
      <pc:sldChg chg="del">
        <pc:chgData name="Lee Lane" userId="927986588a98e0fd" providerId="LiveId" clId="{8117190E-ECE2-4722-B209-7BF05D01EB27}" dt="2021-01-14T14:37:37.487" v="16" actId="47"/>
        <pc:sldMkLst>
          <pc:docMk/>
          <pc:sldMk cId="0" sldId="405"/>
        </pc:sldMkLst>
      </pc:sldChg>
      <pc:sldChg chg="del">
        <pc:chgData name="Lee Lane" userId="927986588a98e0fd" providerId="LiveId" clId="{8117190E-ECE2-4722-B209-7BF05D01EB27}" dt="2021-01-14T14:37:37.534" v="17" actId="47"/>
        <pc:sldMkLst>
          <pc:docMk/>
          <pc:sldMk cId="0" sldId="406"/>
        </pc:sldMkLst>
      </pc:sldChg>
      <pc:sldChg chg="del">
        <pc:chgData name="Lee Lane" userId="927986588a98e0fd" providerId="LiveId" clId="{8117190E-ECE2-4722-B209-7BF05D01EB27}" dt="2021-01-14T14:37:37.550" v="18" actId="47"/>
        <pc:sldMkLst>
          <pc:docMk/>
          <pc:sldMk cId="0" sldId="407"/>
        </pc:sldMkLst>
      </pc:sldChg>
      <pc:sldChg chg="del">
        <pc:chgData name="Lee Lane" userId="927986588a98e0fd" providerId="LiveId" clId="{8117190E-ECE2-4722-B209-7BF05D01EB27}" dt="2021-01-14T14:37:37.565" v="19" actId="47"/>
        <pc:sldMkLst>
          <pc:docMk/>
          <pc:sldMk cId="0" sldId="408"/>
        </pc:sldMkLst>
      </pc:sldChg>
      <pc:sldChg chg="del">
        <pc:chgData name="Lee Lane" userId="927986588a98e0fd" providerId="LiveId" clId="{8117190E-ECE2-4722-B209-7BF05D01EB27}" dt="2021-01-14T14:37:37.634" v="20" actId="47"/>
        <pc:sldMkLst>
          <pc:docMk/>
          <pc:sldMk cId="0" sldId="409"/>
        </pc:sldMkLst>
      </pc:sldChg>
      <pc:sldChg chg="del">
        <pc:chgData name="Lee Lane" userId="927986588a98e0fd" providerId="LiveId" clId="{8117190E-ECE2-4722-B209-7BF05D01EB27}" dt="2021-01-14T14:37:37.650" v="21" actId="47"/>
        <pc:sldMkLst>
          <pc:docMk/>
          <pc:sldMk cId="0" sldId="410"/>
        </pc:sldMkLst>
      </pc:sldChg>
      <pc:sldChg chg="del">
        <pc:chgData name="Lee Lane" userId="927986588a98e0fd" providerId="LiveId" clId="{8117190E-ECE2-4722-B209-7BF05D01EB27}" dt="2021-01-14T14:37:37.866" v="24" actId="47"/>
        <pc:sldMkLst>
          <pc:docMk/>
          <pc:sldMk cId="0" sldId="415"/>
        </pc:sldMkLst>
      </pc:sldChg>
      <pc:sldChg chg="del">
        <pc:chgData name="Lee Lane" userId="927986588a98e0fd" providerId="LiveId" clId="{8117190E-ECE2-4722-B209-7BF05D01EB27}" dt="2021-01-14T14:37:38.833" v="26" actId="47"/>
        <pc:sldMkLst>
          <pc:docMk/>
          <pc:sldMk cId="0" sldId="445"/>
        </pc:sldMkLst>
      </pc:sldChg>
      <pc:sldChg chg="del">
        <pc:chgData name="Lee Lane" userId="927986588a98e0fd" providerId="LiveId" clId="{8117190E-ECE2-4722-B209-7BF05D01EB27}" dt="2021-01-14T14:37:39.024" v="27" actId="47"/>
        <pc:sldMkLst>
          <pc:docMk/>
          <pc:sldMk cId="0" sldId="446"/>
        </pc:sldMkLst>
      </pc:sldChg>
      <pc:sldChg chg="del">
        <pc:chgData name="Lee Lane" userId="927986588a98e0fd" providerId="LiveId" clId="{8117190E-ECE2-4722-B209-7BF05D01EB27}" dt="2021-01-14T14:37:37.186" v="7" actId="47"/>
        <pc:sldMkLst>
          <pc:docMk/>
          <pc:sldMk cId="0" sldId="499"/>
        </pc:sldMkLst>
      </pc:sldChg>
      <pc:sldChg chg="del">
        <pc:chgData name="Lee Lane" userId="927986588a98e0fd" providerId="LiveId" clId="{8117190E-ECE2-4722-B209-7BF05D01EB27}" dt="2021-01-14T14:37:37.218" v="8" actId="47"/>
        <pc:sldMkLst>
          <pc:docMk/>
          <pc:sldMk cId="0" sldId="516"/>
        </pc:sldMkLst>
      </pc:sldChg>
      <pc:sldChg chg="del">
        <pc:chgData name="Lee Lane" userId="927986588a98e0fd" providerId="LiveId" clId="{8117190E-ECE2-4722-B209-7BF05D01EB27}" dt="2021-01-14T14:37:37.349" v="11" actId="47"/>
        <pc:sldMkLst>
          <pc:docMk/>
          <pc:sldMk cId="0" sldId="547"/>
        </pc:sldMkLst>
      </pc:sldChg>
      <pc:sldChg chg="del">
        <pc:chgData name="Lee Lane" userId="927986588a98e0fd" providerId="LiveId" clId="{8117190E-ECE2-4722-B209-7BF05D01EB27}" dt="2021-01-14T14:37:37.365" v="12" actId="47"/>
        <pc:sldMkLst>
          <pc:docMk/>
          <pc:sldMk cId="0" sldId="548"/>
        </pc:sldMkLst>
      </pc:sldChg>
      <pc:sldChg chg="del">
        <pc:chgData name="Lee Lane" userId="927986588a98e0fd" providerId="LiveId" clId="{8117190E-ECE2-4722-B209-7BF05D01EB27}" dt="2021-01-14T14:37:36.447" v="2" actId="47"/>
        <pc:sldMkLst>
          <pc:docMk/>
          <pc:sldMk cId="0" sldId="553"/>
        </pc:sldMkLst>
      </pc:sldChg>
      <pc:sldChg chg="del">
        <pc:chgData name="Lee Lane" userId="927986588a98e0fd" providerId="LiveId" clId="{8117190E-ECE2-4722-B209-7BF05D01EB27}" dt="2021-01-14T14:37:37.086" v="6" actId="47"/>
        <pc:sldMkLst>
          <pc:docMk/>
          <pc:sldMk cId="0" sldId="556"/>
        </pc:sldMkLst>
      </pc:sldChg>
      <pc:sldChg chg="del">
        <pc:chgData name="Lee Lane" userId="927986588a98e0fd" providerId="LiveId" clId="{8117190E-ECE2-4722-B209-7BF05D01EB27}" dt="2021-01-14T14:37:37.287" v="10" actId="47"/>
        <pc:sldMkLst>
          <pc:docMk/>
          <pc:sldMk cId="38232231" sldId="589"/>
        </pc:sldMkLst>
      </pc:sldChg>
      <pc:sldChg chg="del">
        <pc:chgData name="Lee Lane" userId="927986588a98e0fd" providerId="LiveId" clId="{8117190E-ECE2-4722-B209-7BF05D01EB27}" dt="2021-01-14T14:37:31.409" v="0" actId="47"/>
        <pc:sldMkLst>
          <pc:docMk/>
          <pc:sldMk cId="937378953" sldId="593"/>
        </pc:sldMkLst>
      </pc:sldChg>
      <pc:sldChg chg="del">
        <pc:chgData name="Lee Lane" userId="927986588a98e0fd" providerId="LiveId" clId="{8117190E-ECE2-4722-B209-7BF05D01EB27}" dt="2021-01-14T14:37:35.402" v="1" actId="47"/>
        <pc:sldMkLst>
          <pc:docMk/>
          <pc:sldMk cId="1060707976" sldId="594"/>
        </pc:sldMkLst>
      </pc:sldChg>
      <pc:sldChg chg="del">
        <pc:chgData name="Lee Lane" userId="927986588a98e0fd" providerId="LiveId" clId="{8117190E-ECE2-4722-B209-7BF05D01EB27}" dt="2021-01-14T14:37:37.017" v="4" actId="47"/>
        <pc:sldMkLst>
          <pc:docMk/>
          <pc:sldMk cId="3674890947" sldId="595"/>
        </pc:sldMkLst>
      </pc:sldChg>
      <pc:sldChg chg="del">
        <pc:chgData name="Lee Lane" userId="927986588a98e0fd" providerId="LiveId" clId="{8117190E-ECE2-4722-B209-7BF05D01EB27}" dt="2021-01-14T14:37:36.933" v="3" actId="47"/>
        <pc:sldMkLst>
          <pc:docMk/>
          <pc:sldMk cId="660564926" sldId="596"/>
        </pc:sldMkLst>
      </pc:sldChg>
      <pc:sldChg chg="del">
        <pc:chgData name="Lee Lane" userId="927986588a98e0fd" providerId="LiveId" clId="{8117190E-ECE2-4722-B209-7BF05D01EB27}" dt="2021-01-14T14:37:37.064" v="5" actId="47"/>
        <pc:sldMkLst>
          <pc:docMk/>
          <pc:sldMk cId="2324430799" sldId="597"/>
        </pc:sldMkLst>
      </pc:sldChg>
      <pc:sldChg chg="del">
        <pc:chgData name="Lee Lane" userId="927986588a98e0fd" providerId="LiveId" clId="{8117190E-ECE2-4722-B209-7BF05D01EB27}" dt="2021-01-14T14:37:37.265" v="9" actId="47"/>
        <pc:sldMkLst>
          <pc:docMk/>
          <pc:sldMk cId="2033224310" sldId="598"/>
        </pc:sldMkLst>
      </pc:sldChg>
      <pc:sldChg chg="del">
        <pc:chgData name="Lee Lane" userId="927986588a98e0fd" providerId="LiveId" clId="{8117190E-ECE2-4722-B209-7BF05D01EB27}" dt="2021-01-14T14:37:37.387" v="13" actId="47"/>
        <pc:sldMkLst>
          <pc:docMk/>
          <pc:sldMk cId="3819103472" sldId="599"/>
        </pc:sldMkLst>
      </pc:sldChg>
      <pc:sldChg chg="del">
        <pc:chgData name="Lee Lane" userId="927986588a98e0fd" providerId="LiveId" clId="{8117190E-ECE2-4722-B209-7BF05D01EB27}" dt="2021-01-14T14:37:37.666" v="22" actId="47"/>
        <pc:sldMkLst>
          <pc:docMk/>
          <pc:sldMk cId="1750906167" sldId="600"/>
        </pc:sldMkLst>
      </pc:sldChg>
      <pc:sldChg chg="del">
        <pc:chgData name="Lee Lane" userId="927986588a98e0fd" providerId="LiveId" clId="{8117190E-ECE2-4722-B209-7BF05D01EB27}" dt="2021-01-14T14:37:37.434" v="14" actId="47"/>
        <pc:sldMkLst>
          <pc:docMk/>
          <pc:sldMk cId="0" sldId="601"/>
        </pc:sldMkLst>
      </pc:sldChg>
      <pc:sldChg chg="del">
        <pc:chgData name="Lee Lane" userId="927986588a98e0fd" providerId="LiveId" clId="{8117190E-ECE2-4722-B209-7BF05D01EB27}" dt="2021-01-14T14:37:38.583" v="25" actId="47"/>
        <pc:sldMkLst>
          <pc:docMk/>
          <pc:sldMk cId="0" sldId="602"/>
        </pc:sldMkLst>
      </pc:sldChg>
      <pc:sldChg chg="del">
        <pc:chgData name="Lee Lane" userId="927986588a98e0fd" providerId="LiveId" clId="{8117190E-ECE2-4722-B209-7BF05D01EB27}" dt="2021-01-14T14:37:37.819" v="23" actId="47"/>
        <pc:sldMkLst>
          <pc:docMk/>
          <pc:sldMk cId="2210806390" sldId="603"/>
        </pc:sldMkLst>
      </pc:sldChg>
      <pc:sldChg chg="del">
        <pc:chgData name="Lee Lane" userId="927986588a98e0fd" providerId="LiveId" clId="{8117190E-ECE2-4722-B209-7BF05D01EB27}" dt="2021-01-14T14:37:40.366" v="31" actId="47"/>
        <pc:sldMkLst>
          <pc:docMk/>
          <pc:sldMk cId="3165148485" sldId="604"/>
        </pc:sldMkLst>
      </pc:sldChg>
      <pc:sldChg chg="del">
        <pc:chgData name="Lee Lane" userId="927986588a98e0fd" providerId="LiveId" clId="{8117190E-ECE2-4722-B209-7BF05D01EB27}" dt="2021-01-14T14:37:39.209" v="28" actId="47"/>
        <pc:sldMkLst>
          <pc:docMk/>
          <pc:sldMk cId="1348339197" sldId="605"/>
        </pc:sldMkLst>
      </pc:sldChg>
      <pc:sldChg chg="del">
        <pc:chgData name="Lee Lane" userId="927986588a98e0fd" providerId="LiveId" clId="{8117190E-ECE2-4722-B209-7BF05D01EB27}" dt="2021-01-14T14:37:39.410" v="29" actId="47"/>
        <pc:sldMkLst>
          <pc:docMk/>
          <pc:sldMk cId="1034776183" sldId="606"/>
        </pc:sldMkLst>
      </pc:sldChg>
      <pc:sldChg chg="del">
        <pc:chgData name="Lee Lane" userId="927986588a98e0fd" providerId="LiveId" clId="{8117190E-ECE2-4722-B209-7BF05D01EB27}" dt="2021-01-14T14:37:39.811" v="30" actId="47"/>
        <pc:sldMkLst>
          <pc:docMk/>
          <pc:sldMk cId="205212567" sldId="607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AE342-6726-402C-BEAE-3D674011D020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6A6CBB-AE44-4F25-BC23-17B63E2FF0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306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0E1C2-7A21-45CE-95D3-4AC3433BBFF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46699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0E1C2-7A21-45CE-95D3-4AC3433BBFF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75945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0E1C2-7A21-45CE-95D3-4AC3433BBFF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0879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0E1C2-7A21-45CE-95D3-4AC3433BBFF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80175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0E1C2-7A21-45CE-95D3-4AC3433BBFF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1628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0E1C2-7A21-45CE-95D3-4AC3433BBFF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09281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0E1C2-7A21-45CE-95D3-4AC3433BBFF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260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0E1C2-7A21-45CE-95D3-4AC3433BBFF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049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0E1C2-7A21-45CE-95D3-4AC3433BBFF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7258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0E1C2-7A21-45CE-95D3-4AC3433BBFF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84613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0E1C2-7A21-45CE-95D3-4AC3433BBFF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49169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C445FC-2C46-449F-9880-DA203538D9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B90603-398B-467A-816A-01DBF6C324BE}" type="datetimeFigureOut">
              <a:rPr lang="en-GB"/>
              <a:pPr>
                <a:defRPr/>
              </a:pPr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B30C9C-8372-4C70-ACF1-1E5AC9A4EA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85BC18-8B63-47EB-B325-C93B4ABCAD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475C5-D598-4888-9F2B-459C9C4E1EA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29534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EEE540-EF02-4CDC-BD16-42677A885D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30C117-6F48-4BF4-BF67-C0192B179B02}" type="datetimeFigureOut">
              <a:rPr lang="en-GB"/>
              <a:pPr>
                <a:defRPr/>
              </a:pPr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9C5049-A419-4063-8135-AE2BCC3F15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5CEF1B-BC1A-4A10-B138-26739EFD4B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1E8ADC-4D74-4AD1-A19F-919A1970348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68859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BE29E0-6CC0-4973-9AB0-E78A2DD0BA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74FCB3-C2E1-47CF-9BE1-3129964C29B0}" type="datetimeFigureOut">
              <a:rPr lang="en-GB"/>
              <a:pPr>
                <a:defRPr/>
              </a:pPr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FA123D-122C-4EA7-8E16-C91826906D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B30BB3-9D94-4697-8D68-936BABECED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45EE35-8C92-4A14-9D1B-70A4060249C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6019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5031811-F0AD-446A-BCD4-3F4DCE1A5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3AACCF-E57C-4C5F-B37B-7BE9BEDBF85E}" type="datetimeFigureOut">
              <a:rPr lang="en-GB"/>
              <a:pPr>
                <a:defRPr/>
              </a:pPr>
              <a:t>21/01/2021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EAF48BA-1ED1-410D-800B-834B12690B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D90305A-68A1-49D8-A93E-F87063691A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C219E2-DAE2-40C3-828B-538448DE629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21917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8988E7A9-B554-47BB-8893-A56D667632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CEE12E-8DE4-45CA-A5B7-95C5E1C25EF5}" type="datetimeFigureOut">
              <a:rPr lang="en-GB"/>
              <a:pPr>
                <a:defRPr/>
              </a:pPr>
              <a:t>21/01/2021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D98F459A-C88C-4915-9D76-B00CC094F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AA1BB451-7F70-4E15-8334-FF417FFC07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4D1685-967E-43BA-AEC0-B7517780238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9501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35EE4EA4-A053-4D42-86FB-26A5D10176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5A2B32-17B4-43C2-92E0-5B3796A6FB34}" type="datetimeFigureOut">
              <a:rPr lang="en-GB"/>
              <a:pPr>
                <a:defRPr/>
              </a:pPr>
              <a:t>21/01/2021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688B9C51-ECED-428D-BE6F-BB7534942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9BD2EFC-1B55-41A2-AA60-E6CA736FB8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A1779-1B7F-4546-8F25-CE347E7DDFF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228210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E3D1350-EE52-455C-BF39-DCE4CDFE96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B12777-CFAD-4601-A2A7-FAC989BFCC1F}" type="datetimeFigureOut">
              <a:rPr lang="en-GB"/>
              <a:pPr>
                <a:defRPr/>
              </a:pPr>
              <a:t>21/01/2021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D24573BB-5062-4707-AC9D-A88DF093E8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39094E9-379F-402E-970E-2C143A2C1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1174DE-A39F-43AC-B8FE-4BE6088C7A2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578996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3EE4FE3-FCC8-463F-86A5-1CE2CE63FE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64724A-DBD6-434F-B1CC-F2DB5E3E14E1}" type="datetimeFigureOut">
              <a:rPr lang="en-GB"/>
              <a:pPr>
                <a:defRPr/>
              </a:pPr>
              <a:t>21/01/2021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7732AB6-6E5D-4DB7-90AE-C4857C3BB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126708C-742B-40E5-A75D-5D3877D79B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8DD847-9CCC-44A3-8425-F6ED3B9E08D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812466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EFDE11F-7E14-4E29-8D84-C938A44A20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48CB0C-541B-47C4-A138-90E7571F2125}" type="datetimeFigureOut">
              <a:rPr lang="en-GB"/>
              <a:pPr>
                <a:defRPr/>
              </a:pPr>
              <a:t>21/01/2021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25B4F1D-D905-48F7-B0AC-5EF0C2BE7B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85202A6-E234-448D-A095-573BF847F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6F89BB-2A80-40EF-82CD-81506CA8764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6605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94F8DF-2334-4124-A198-636B8F4C9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DFE6AE-CDC9-4A13-AF29-9FFB9DCA7C1D}" type="datetimeFigureOut">
              <a:rPr lang="en-GB"/>
              <a:pPr>
                <a:defRPr/>
              </a:pPr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7DE1BA-5D9A-4BA5-A6FE-9A7AF81AD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4481CE-B51A-4E97-96BA-2DB284E080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49046-77B7-4486-9236-87E68216926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0461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F6A1E9-E72F-4F8F-B817-5069AB20DF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7FE90-BF3F-4945-852E-B4764D832286}" type="datetimeFigureOut">
              <a:rPr lang="en-GB"/>
              <a:pPr>
                <a:defRPr/>
              </a:pPr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F7F0AD-C8F4-434D-B3A1-77AFC0D1B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D183B4-D0A0-48DE-A124-66E820CC8A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11CD5A-873E-4142-87D1-17BFD2FC0EC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74098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BFAE52E3-C0A2-4B8B-8127-DE92D35AAD27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13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9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728425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2398D868-82C7-4784-89E3-C23E950ADCC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13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9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65991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42695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00E1C2-7A21-45CE-95D3-4AC3433BBFF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390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CA4B5ECD-A8D2-414D-B91E-20D88E45AD6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46409A9A-C433-4FD6-A5CC-E478ABA16F5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1E115D-5875-4D1C-AAFF-3E0321E1ADE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F323970-5935-41E6-B267-405A64D03E94}" type="datetimeFigureOut">
              <a:rPr lang="en-GB"/>
              <a:pPr>
                <a:defRPr/>
              </a:pPr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5D844F-B6C1-4013-833A-F77DE7E0EB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27CB06-8368-47C9-BEED-5DF3EDC0B3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7A0CE70-357D-4305-B502-15C455FB9FC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1955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3429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6858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0287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ubtitle 2">
            <a:extLst>
              <a:ext uri="{FF2B5EF4-FFF2-40B4-BE49-F238E27FC236}">
                <a16:creationId xmlns:a16="http://schemas.microsoft.com/office/drawing/2014/main" id="{1E8F3FA7-E77A-429D-AB3A-68B15F888348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31072" y="3700820"/>
            <a:ext cx="9081855" cy="2628958"/>
          </a:xfrm>
        </p:spPr>
        <p:txBody>
          <a:bodyPr/>
          <a:lstStyle/>
          <a:p>
            <a:r>
              <a:rPr lang="en-GB" altLang="en-US" sz="2200" i="1" dirty="0"/>
              <a:t>Please view the Slideshow to begin working through your home learning pack.</a:t>
            </a:r>
          </a:p>
          <a:p>
            <a:endParaRPr lang="en-GB" altLang="en-US" sz="2200" dirty="0"/>
          </a:p>
          <a:p>
            <a:r>
              <a:rPr lang="en-GB" altLang="en-US" sz="2200" dirty="0"/>
              <a:t>Click slide show from the top menu bar and then select from beginning</a:t>
            </a:r>
          </a:p>
          <a:p>
            <a:r>
              <a:rPr lang="en-GB" altLang="en-US" sz="2200" dirty="0"/>
              <a:t>The slide show will flow following each click of the mouse.</a:t>
            </a:r>
          </a:p>
        </p:txBody>
      </p:sp>
      <p:sp>
        <p:nvSpPr>
          <p:cNvPr id="6148" name="Subtitle 2">
            <a:extLst>
              <a:ext uri="{FF2B5EF4-FFF2-40B4-BE49-F238E27FC236}">
                <a16:creationId xmlns:a16="http://schemas.microsoft.com/office/drawing/2014/main" id="{9FAA423A-0451-41FD-8959-EF6AFF6A48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53033"/>
            <a:ext cx="6858000" cy="1596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685800" fontAlgn="base">
              <a:spcBef>
                <a:spcPts val="750"/>
              </a:spcBef>
              <a:spcAft>
                <a:spcPct val="0"/>
              </a:spcAft>
              <a:buNone/>
            </a:pPr>
            <a:r>
              <a:rPr lang="en-GB" altLang="en-US" sz="3200" b="1" dirty="0">
                <a:solidFill>
                  <a:prstClr val="black"/>
                </a:solidFill>
              </a:rPr>
              <a:t>Getting Started</a:t>
            </a:r>
          </a:p>
          <a:p>
            <a:pPr algn="ctr" defTabSz="685800" fontAlgn="base">
              <a:spcBef>
                <a:spcPts val="750"/>
              </a:spcBef>
              <a:spcAft>
                <a:spcPct val="0"/>
              </a:spcAft>
              <a:buNone/>
            </a:pPr>
            <a:endParaRPr lang="en-GB" altLang="en-US" sz="1800" dirty="0">
              <a:solidFill>
                <a:prstClr val="black"/>
              </a:solidFill>
            </a:endParaRPr>
          </a:p>
          <a:p>
            <a:pPr algn="ctr" defTabSz="685800" fontAlgn="base">
              <a:spcBef>
                <a:spcPts val="750"/>
              </a:spcBef>
              <a:spcAft>
                <a:spcPct val="0"/>
              </a:spcAft>
              <a:buNone/>
            </a:pPr>
            <a:endParaRPr lang="en-GB" altLang="en-US" sz="1800" dirty="0">
              <a:solidFill>
                <a:prstClr val="black"/>
              </a:solidFill>
            </a:endParaRPr>
          </a:p>
          <a:p>
            <a:pPr algn="ctr" defTabSz="685800" fontAlgn="base">
              <a:spcBef>
                <a:spcPts val="750"/>
              </a:spcBef>
              <a:spcAft>
                <a:spcPct val="0"/>
              </a:spcAft>
              <a:buNone/>
            </a:pPr>
            <a:endParaRPr lang="en-GB" altLang="en-US" sz="1800" dirty="0">
              <a:solidFill>
                <a:prstClr val="black"/>
              </a:solidFill>
            </a:endParaRPr>
          </a:p>
          <a:p>
            <a:pPr algn="ctr" defTabSz="685800" fontAlgn="base">
              <a:spcBef>
                <a:spcPts val="750"/>
              </a:spcBef>
              <a:spcAft>
                <a:spcPct val="0"/>
              </a:spcAft>
              <a:buNone/>
            </a:pPr>
            <a:endParaRPr lang="en-GB" altLang="en-US" sz="1800" dirty="0">
              <a:solidFill>
                <a:prstClr val="black"/>
              </a:solidFill>
            </a:endParaRPr>
          </a:p>
          <a:p>
            <a:pPr algn="ctr" defTabSz="685800" fontAlgn="base">
              <a:spcBef>
                <a:spcPts val="750"/>
              </a:spcBef>
              <a:spcAft>
                <a:spcPct val="0"/>
              </a:spcAft>
              <a:buNone/>
            </a:pPr>
            <a:endParaRPr lang="en-GB" altLang="en-US" sz="1800" dirty="0">
              <a:solidFill>
                <a:prstClr val="black"/>
              </a:solidFill>
            </a:endParaRPr>
          </a:p>
          <a:p>
            <a:pPr algn="ctr" defTabSz="685800" fontAlgn="base">
              <a:spcBef>
                <a:spcPts val="750"/>
              </a:spcBef>
              <a:spcAft>
                <a:spcPct val="0"/>
              </a:spcAft>
              <a:buNone/>
            </a:pPr>
            <a:endParaRPr lang="en-GB" altLang="en-US" sz="1800" dirty="0">
              <a:solidFill>
                <a:prstClr val="black"/>
              </a:solidFill>
            </a:endParaRPr>
          </a:p>
          <a:p>
            <a:pPr algn="ctr" defTabSz="685800" fontAlgn="base">
              <a:spcBef>
                <a:spcPts val="750"/>
              </a:spcBef>
              <a:spcAft>
                <a:spcPct val="0"/>
              </a:spcAft>
              <a:buNone/>
            </a:pPr>
            <a:endParaRPr lang="en-GB" altLang="en-US" sz="1800" dirty="0">
              <a:solidFill>
                <a:prstClr val="black"/>
              </a:solidFill>
            </a:endParaRPr>
          </a:p>
          <a:p>
            <a:pPr algn="ctr" defTabSz="685800" fontAlgn="base">
              <a:spcBef>
                <a:spcPts val="750"/>
              </a:spcBef>
              <a:spcAft>
                <a:spcPct val="0"/>
              </a:spcAft>
              <a:buNone/>
            </a:pPr>
            <a:endParaRPr lang="en-GB" altLang="en-US" sz="1800" dirty="0">
              <a:solidFill>
                <a:prstClr val="black"/>
              </a:solidFill>
            </a:endParaRPr>
          </a:p>
          <a:p>
            <a:pPr algn="ctr" defTabSz="685800" fontAlgn="base">
              <a:spcBef>
                <a:spcPts val="750"/>
              </a:spcBef>
              <a:spcAft>
                <a:spcPct val="0"/>
              </a:spcAft>
              <a:buNone/>
            </a:pPr>
            <a:endParaRPr lang="en-GB" altLang="en-US" sz="1800" dirty="0">
              <a:solidFill>
                <a:prstClr val="black"/>
              </a:solidFill>
            </a:endParaRPr>
          </a:p>
        </p:txBody>
      </p:sp>
      <p:pic>
        <p:nvPicPr>
          <p:cNvPr id="5" name="Picture 2" descr="Tornos News | Spanish flag to fly alongside Greek flag at Parliament in  Athens in show of solidarity">
            <a:extLst>
              <a:ext uri="{FF2B5EF4-FFF2-40B4-BE49-F238E27FC236}">
                <a16:creationId xmlns:a16="http://schemas.microsoft.com/office/drawing/2014/main" id="{770BCE6E-03F9-4296-9DE9-7BBFE9473A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7902" y="1350478"/>
            <a:ext cx="2583402" cy="1691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ubtitle 2">
            <a:extLst>
              <a:ext uri="{FF2B5EF4-FFF2-40B4-BE49-F238E27FC236}">
                <a16:creationId xmlns:a16="http://schemas.microsoft.com/office/drawing/2014/main" id="{8029D974-6436-455B-9E79-11B260E1A751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179620" y="1267096"/>
            <a:ext cx="6624961" cy="2079977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4000" dirty="0"/>
              <a:t>Spanish</a:t>
            </a:r>
          </a:p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</p:txBody>
      </p:sp>
      <p:pic>
        <p:nvPicPr>
          <p:cNvPr id="7171" name="Picture 2">
            <a:extLst>
              <a:ext uri="{FF2B5EF4-FFF2-40B4-BE49-F238E27FC236}">
                <a16:creationId xmlns:a16="http://schemas.microsoft.com/office/drawing/2014/main" id="{2AFA089A-A9BC-42CD-8376-E49D774752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8155" y="409570"/>
            <a:ext cx="4617244" cy="7215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Tornos News | Spanish flag to fly alongside Greek flag at Parliament in  Athens in show of solidarity">
            <a:extLst>
              <a:ext uri="{FF2B5EF4-FFF2-40B4-BE49-F238E27FC236}">
                <a16:creationId xmlns:a16="http://schemas.microsoft.com/office/drawing/2014/main" id="{97B67F9A-C363-4AA8-815D-147D59FCF6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9223" y="2106545"/>
            <a:ext cx="4290312" cy="2808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FEC9EFB-9442-4497-A339-91C19E23B42D}"/>
              </a:ext>
            </a:extLst>
          </p:cNvPr>
          <p:cNvSpPr txBox="1"/>
          <p:nvPr/>
        </p:nvSpPr>
        <p:spPr>
          <a:xfrm>
            <a:off x="2414761" y="5563059"/>
            <a:ext cx="4572000" cy="8853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Unit 3 – </a:t>
            </a:r>
            <a:r>
              <a:rPr lang="en-GB" sz="2400" b="1" dirty="0"/>
              <a:t>¡</a:t>
            </a:r>
            <a:r>
              <a:rPr lang="en-GB" sz="2400" b="1" dirty="0" err="1"/>
              <a:t>Vamos</a:t>
            </a:r>
            <a:r>
              <a:rPr lang="en-GB" sz="2400" b="1" dirty="0"/>
              <a:t> a </a:t>
            </a:r>
            <a:r>
              <a:rPr lang="en-GB" sz="2400" b="1" dirty="0" err="1"/>
              <a:t>celebrarlo</a:t>
            </a:r>
            <a:r>
              <a:rPr lang="en-GB" sz="2400" b="1" dirty="0"/>
              <a:t>! </a:t>
            </a:r>
            <a:endParaRPr kumimoji="0" lang="en-GB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Home learning pack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Box 3">
            <a:extLst>
              <a:ext uri="{FF2B5EF4-FFF2-40B4-BE49-F238E27FC236}">
                <a16:creationId xmlns:a16="http://schemas.microsoft.com/office/drawing/2014/main" id="{F2D22A0F-D60F-48BA-A03B-D09458202F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4492" y="1043731"/>
            <a:ext cx="8643938" cy="47705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en-GB" altLang="en-US" sz="1350" dirty="0">
              <a:solidFill>
                <a:prstClr val="black"/>
              </a:solidFill>
            </a:endParaRPr>
          </a:p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en-GB" altLang="en-US" sz="1350" dirty="0">
              <a:solidFill>
                <a:prstClr val="black"/>
              </a:solidFill>
            </a:endParaRPr>
          </a:p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en-US" sz="2000" b="1" dirty="0">
                <a:solidFill>
                  <a:prstClr val="black"/>
                </a:solidFill>
              </a:rPr>
              <a:t>During this pack your child will learn how to…</a:t>
            </a:r>
          </a:p>
          <a:p>
            <a:pPr marL="214313" indent="-214313" defTabSz="68580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endParaRPr lang="en-GB" altLang="en-US" sz="2000" dirty="0">
              <a:solidFill>
                <a:prstClr val="black"/>
              </a:solidFill>
            </a:endParaRPr>
          </a:p>
          <a:p>
            <a:pPr marL="214313" indent="-214313" defTabSz="685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en-GB" altLang="en-US" sz="2000" dirty="0">
                <a:solidFill>
                  <a:prstClr val="black"/>
                </a:solidFill>
              </a:rPr>
              <a:t>Make simple statements about activities.</a:t>
            </a:r>
          </a:p>
          <a:p>
            <a:pPr marL="214313" indent="-214313" defTabSz="685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en-GB" altLang="en-US" sz="2000" dirty="0">
                <a:solidFill>
                  <a:prstClr val="black"/>
                </a:solidFill>
              </a:rPr>
              <a:t>Express praise</a:t>
            </a:r>
          </a:p>
          <a:p>
            <a:pPr marL="214313" indent="-214313" defTabSz="685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en-GB" altLang="en-US" sz="2000" dirty="0">
                <a:solidFill>
                  <a:prstClr val="black"/>
                </a:solidFill>
              </a:rPr>
              <a:t>Months of the year</a:t>
            </a:r>
          </a:p>
          <a:p>
            <a:pPr marL="214313" indent="-214313" defTabSz="685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en-GB" altLang="en-US" sz="2000" dirty="0">
                <a:solidFill>
                  <a:prstClr val="black"/>
                </a:solidFill>
              </a:rPr>
              <a:t>Write an invitation</a:t>
            </a:r>
          </a:p>
          <a:p>
            <a:pPr marL="214313" indent="-214313" defTabSz="685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en-GB" altLang="en-US" sz="2000" dirty="0">
                <a:solidFill>
                  <a:prstClr val="black"/>
                </a:solidFill>
              </a:rPr>
              <a:t> Seasons of the year</a:t>
            </a:r>
          </a:p>
          <a:p>
            <a:pPr marL="214313" indent="-214313" defTabSz="685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en-GB" altLang="en-US" sz="2000" dirty="0">
                <a:solidFill>
                  <a:prstClr val="black"/>
                </a:solidFill>
              </a:rPr>
              <a:t>Simple adverbs</a:t>
            </a:r>
          </a:p>
          <a:p>
            <a:pPr marL="214313" indent="-214313" defTabSz="685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en-GB" altLang="en-US" sz="2000" dirty="0">
                <a:solidFill>
                  <a:prstClr val="black"/>
                </a:solidFill>
              </a:rPr>
              <a:t>Phonic focus: d making the sound </a:t>
            </a:r>
            <a:r>
              <a:rPr lang="en-GB" altLang="en-US" sz="2000" dirty="0" err="1">
                <a:solidFill>
                  <a:prstClr val="black"/>
                </a:solidFill>
              </a:rPr>
              <a:t>th</a:t>
            </a:r>
            <a:r>
              <a:rPr lang="en-GB" altLang="en-US" sz="2000" dirty="0">
                <a:solidFill>
                  <a:prstClr val="black"/>
                </a:solidFill>
              </a:rPr>
              <a:t>, consolidation of j, </a:t>
            </a:r>
            <a:r>
              <a:rPr lang="en-GB" altLang="en-US" sz="2000" dirty="0" err="1">
                <a:solidFill>
                  <a:prstClr val="black"/>
                </a:solidFill>
              </a:rPr>
              <a:t>ll</a:t>
            </a:r>
            <a:r>
              <a:rPr lang="en-GB" altLang="en-US" sz="2000" dirty="0">
                <a:solidFill>
                  <a:prstClr val="black"/>
                </a:solidFill>
              </a:rPr>
              <a:t>, ñ, v and z</a:t>
            </a:r>
          </a:p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en-GB" altLang="en-US" sz="1350" dirty="0">
              <a:solidFill>
                <a:prstClr val="black"/>
              </a:solidFill>
            </a:endParaRPr>
          </a:p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en-GB" altLang="en-US" sz="1350" dirty="0">
              <a:solidFill>
                <a:prstClr val="black"/>
              </a:solidFill>
            </a:endParaRPr>
          </a:p>
        </p:txBody>
      </p:sp>
      <p:pic>
        <p:nvPicPr>
          <p:cNvPr id="8195" name="Picture 2">
            <a:extLst>
              <a:ext uri="{FF2B5EF4-FFF2-40B4-BE49-F238E27FC236}">
                <a16:creationId xmlns:a16="http://schemas.microsoft.com/office/drawing/2014/main" id="{76451E81-A1BA-4C9B-9D4E-D5837BB72A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5695" y="139327"/>
            <a:ext cx="4617244" cy="7215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BC19567-10BF-4758-85C0-8A9BB47FC2BD}"/>
              </a:ext>
            </a:extLst>
          </p:cNvPr>
          <p:cNvSpPr txBox="1"/>
          <p:nvPr/>
        </p:nvSpPr>
        <p:spPr>
          <a:xfrm>
            <a:off x="26633" y="205018"/>
            <a:ext cx="9117367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tabLst>
                <a:tab pos="2865755" algn="ctr"/>
                <a:tab pos="5731510" algn="r"/>
              </a:tabLst>
            </a:pPr>
            <a:r>
              <a:rPr lang="en-GB" sz="3600" b="1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Instructions</a:t>
            </a:r>
            <a:r>
              <a:rPr lang="en-GB" sz="3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ctr">
              <a:tabLst>
                <a:tab pos="2865755" algn="ctr"/>
                <a:tab pos="5731510" algn="r"/>
              </a:tabLst>
            </a:pP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eriod"/>
              <a:tabLst>
                <a:tab pos="2865755" algn="ctr"/>
                <a:tab pos="5731510" algn="r"/>
              </a:tabLst>
            </a:pPr>
            <a:r>
              <a:rPr lang="en-GB" sz="3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Complete all tasks.</a:t>
            </a:r>
          </a:p>
          <a:p>
            <a:pPr marL="342900" lvl="0" indent="-342900">
              <a:buFont typeface="+mj-lt"/>
              <a:buAutoNum type="arabicPeriod"/>
              <a:tabLst>
                <a:tab pos="2865755" algn="ctr"/>
                <a:tab pos="5731510" algn="r"/>
              </a:tabLst>
            </a:pP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eriod"/>
              <a:tabLst>
                <a:tab pos="2865755" algn="ctr"/>
                <a:tab pos="5731510" algn="r"/>
              </a:tabLst>
            </a:pPr>
            <a:r>
              <a:rPr lang="en-GB" sz="3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Email your work to your class teacher to get   the correct answers.</a:t>
            </a:r>
          </a:p>
          <a:p>
            <a:pPr marL="342900" lvl="0" indent="-342900">
              <a:buFont typeface="+mj-lt"/>
              <a:buAutoNum type="arabicPeriod"/>
              <a:tabLst>
                <a:tab pos="2865755" algn="ctr"/>
                <a:tab pos="5731510" algn="r"/>
              </a:tabLst>
            </a:pP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eriod"/>
              <a:tabLst>
                <a:tab pos="2865755" algn="ctr"/>
                <a:tab pos="5731510" algn="r"/>
              </a:tabLst>
            </a:pPr>
            <a:r>
              <a:rPr lang="en-GB" sz="3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Keep a copy of your work so Mr Mattaliano can check it once we are back in school.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00906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1">
            <a:extLst>
              <a:ext uri="{FF2B5EF4-FFF2-40B4-BE49-F238E27FC236}">
                <a16:creationId xmlns:a16="http://schemas.microsoft.com/office/drawing/2014/main" id="{CFC5F289-BDED-42E4-9B2C-E303F101D884}"/>
              </a:ext>
            </a:extLst>
          </p:cNvPr>
          <p:cNvSpPr txBox="1">
            <a:spLocks/>
          </p:cNvSpPr>
          <p:nvPr/>
        </p:nvSpPr>
        <p:spPr bwMode="auto">
          <a:xfrm>
            <a:off x="105949" y="-20343"/>
            <a:ext cx="7174523" cy="139065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97500"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</a:defRPr>
            </a:lvl9pPr>
          </a:lstStyle>
          <a:p>
            <a:pPr>
              <a:defRPr/>
            </a:pPr>
            <a:r>
              <a:rPr lang="en-GB" sz="3785" b="1" kern="10" dirty="0">
                <a:effectLst>
                  <a:prstShdw prst="shdw17" dist="17961" dir="13500000">
                    <a:srgbClr val="FF0000">
                      <a:alpha val="50000"/>
                    </a:srgbClr>
                  </a:prstShdw>
                </a:effectLst>
                <a:latin typeface="Comic Sans MS"/>
              </a:rPr>
              <a:t>Los meses del año</a:t>
            </a:r>
            <a:r>
              <a:rPr lang="en-GB" sz="3750" b="1" kern="10" dirty="0">
                <a:effectLst>
                  <a:prstShdw prst="shdw17" dist="17961" dir="13500000">
                    <a:srgbClr val="FF0000">
                      <a:alpha val="50000"/>
                    </a:srgbClr>
                  </a:prstShdw>
                </a:effectLst>
                <a:latin typeface="Comic Sans MS"/>
              </a:rPr>
              <a:t/>
            </a:r>
            <a:br>
              <a:rPr lang="en-GB" sz="3750" b="1" kern="10" dirty="0">
                <a:effectLst>
                  <a:prstShdw prst="shdw17" dist="17961" dir="13500000">
                    <a:srgbClr val="FF0000">
                      <a:alpha val="50000"/>
                    </a:srgbClr>
                  </a:prstShdw>
                </a:effectLst>
                <a:latin typeface="Comic Sans MS"/>
              </a:rPr>
            </a:br>
            <a:endParaRPr lang="en-GB" sz="3750" dirty="0"/>
          </a:p>
        </p:txBody>
      </p:sp>
      <p:sp>
        <p:nvSpPr>
          <p:cNvPr id="48138" name="TextBox 4">
            <a:extLst>
              <a:ext uri="{FF2B5EF4-FFF2-40B4-BE49-F238E27FC236}">
                <a16:creationId xmlns:a16="http://schemas.microsoft.com/office/drawing/2014/main" id="{AC63012B-D4E3-4471-BCA4-624C2B7365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6002" y="127166"/>
            <a:ext cx="3820257" cy="40703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045" b="1" u="sng" dirty="0">
                <a:latin typeface="Comic Sans MS" panose="030F0702030302020204" pitchFamily="66" charset="0"/>
              </a:rPr>
              <a:t>(The months of the year)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1409812-9BA3-4C6F-A82B-E61E3F954E46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077" y="825624"/>
            <a:ext cx="6977846" cy="484783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494B54B-CC16-4DF4-BEA2-46E4F36C449A}"/>
              </a:ext>
            </a:extLst>
          </p:cNvPr>
          <p:cNvSpPr txBox="1"/>
          <p:nvPr/>
        </p:nvSpPr>
        <p:spPr>
          <a:xfrm>
            <a:off x="1156316" y="5939163"/>
            <a:ext cx="6600547" cy="83099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Unlike English, Spanish does not </a:t>
            </a:r>
            <a:r>
              <a:rPr lang="en-GB" sz="2400" dirty="0">
                <a:solidFill>
                  <a:srgbClr val="202124"/>
                </a:solidFill>
                <a:latin typeface="arial" panose="020B0604020202020204" pitchFamily="34" charset="0"/>
              </a:rPr>
              <a:t>use </a:t>
            </a:r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capital letters </a:t>
            </a:r>
            <a:r>
              <a:rPr lang="en-GB" sz="2400" dirty="0">
                <a:solidFill>
                  <a:srgbClr val="202124"/>
                </a:solidFill>
                <a:latin typeface="arial" panose="020B0604020202020204" pitchFamily="34" charset="0"/>
              </a:rPr>
              <a:t>for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202124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months of the year  </a:t>
            </a: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7964CCB-26B2-4CAC-A36F-C545EB3E9D56}"/>
              </a:ext>
            </a:extLst>
          </p:cNvPr>
          <p:cNvSpPr txBox="1"/>
          <p:nvPr/>
        </p:nvSpPr>
        <p:spPr>
          <a:xfrm>
            <a:off x="985421" y="3018408"/>
            <a:ext cx="76969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Now please complete worksheet 1 - 2 </a:t>
            </a:r>
          </a:p>
        </p:txBody>
      </p:sp>
    </p:spTree>
    <p:extLst>
      <p:ext uri="{BB962C8B-B14F-4D97-AF65-F5344CB8AC3E}">
        <p14:creationId xmlns:p14="http://schemas.microsoft.com/office/powerpoint/2010/main" val="33286527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>
            <a:extLst>
              <a:ext uri="{FF2B5EF4-FFF2-40B4-BE49-F238E27FC236}">
                <a16:creationId xmlns:a16="http://schemas.microsoft.com/office/drawing/2014/main" id="{3D9B190B-4E75-4C74-9371-479CF44EC8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45725"/>
            <a:ext cx="5959536" cy="6031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>
            <a:extLst>
              <a:ext uri="{FF2B5EF4-FFF2-40B4-BE49-F238E27FC236}">
                <a16:creationId xmlns:a16="http://schemas.microsoft.com/office/drawing/2014/main" id="{846B2F41-A6D0-4016-8902-1AA6B9C4D1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29" r="18388"/>
          <a:stretch>
            <a:fillRect/>
          </a:stretch>
        </p:blipFill>
        <p:spPr bwMode="auto">
          <a:xfrm>
            <a:off x="5824537" y="2539615"/>
            <a:ext cx="3319463" cy="285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E331B94-A96A-4BFE-8CA1-B93AA90BCACF}"/>
              </a:ext>
            </a:extLst>
          </p:cNvPr>
          <p:cNvSpPr txBox="1"/>
          <p:nvPr/>
        </p:nvSpPr>
        <p:spPr>
          <a:xfrm>
            <a:off x="0" y="63526"/>
            <a:ext cx="9144000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>
                <a:latin typeface="Comic Sans MS" panose="030F0702030302020204" pitchFamily="66" charset="0"/>
              </a:rPr>
              <a:t>Worksheet 1:</a:t>
            </a:r>
            <a:r>
              <a:rPr lang="en-GB" sz="2400" b="1" dirty="0">
                <a:latin typeface="Comic Sans MS" panose="030F0702030302020204" pitchFamily="66" charset="0"/>
              </a:rPr>
              <a:t> Complete the Word Search</a:t>
            </a:r>
          </a:p>
        </p:txBody>
      </p:sp>
    </p:spTree>
    <p:extLst>
      <p:ext uri="{BB962C8B-B14F-4D97-AF65-F5344CB8AC3E}">
        <p14:creationId xmlns:p14="http://schemas.microsoft.com/office/powerpoint/2010/main" val="35667910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A7386D1B-B470-4CA7-B515-4FEB5D86B03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19" t="18552" r="6534" b="5299"/>
          <a:stretch/>
        </p:blipFill>
        <p:spPr bwMode="auto">
          <a:xfrm>
            <a:off x="1664563" y="2044774"/>
            <a:ext cx="5814874" cy="4813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9E30AE3-F672-458F-AB91-A52F5E471A4B}"/>
              </a:ext>
            </a:extLst>
          </p:cNvPr>
          <p:cNvSpPr txBox="1"/>
          <p:nvPr/>
        </p:nvSpPr>
        <p:spPr>
          <a:xfrm>
            <a:off x="0" y="0"/>
            <a:ext cx="9144000" cy="193899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u="sng" dirty="0">
                <a:latin typeface="Comic Sans MS" panose="030F0702030302020204" pitchFamily="66" charset="0"/>
              </a:rPr>
              <a:t>Worksheet 2</a:t>
            </a:r>
            <a:r>
              <a:rPr lang="en-GB" sz="2400" b="1" dirty="0">
                <a:latin typeface="Comic Sans MS" panose="030F0702030302020204" pitchFamily="66" charset="0"/>
              </a:rPr>
              <a:t>: </a:t>
            </a:r>
          </a:p>
          <a:p>
            <a:r>
              <a:rPr lang="en-GB" sz="2400" b="1" dirty="0">
                <a:latin typeface="Comic Sans MS" panose="030F0702030302020204" pitchFamily="66" charset="0"/>
              </a:rPr>
              <a:t>Look at the months on the middle column, and complete the table with the previous month on the left hand side and the following month on the right hand side. </a:t>
            </a:r>
          </a:p>
          <a:p>
            <a:r>
              <a:rPr lang="en-GB" sz="2400" b="1" dirty="0">
                <a:latin typeface="Comic Sans MS" panose="030F0702030302020204" pitchFamily="66" charset="0"/>
              </a:rPr>
              <a:t>The first one has been done for you!  </a:t>
            </a:r>
          </a:p>
        </p:txBody>
      </p:sp>
    </p:spTree>
    <p:extLst>
      <p:ext uri="{BB962C8B-B14F-4D97-AF65-F5344CB8AC3E}">
        <p14:creationId xmlns:p14="http://schemas.microsoft.com/office/powerpoint/2010/main" val="21172097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3953C75-EB11-4EEE-B3E8-61CAE975AB79}"/>
              </a:ext>
            </a:extLst>
          </p:cNvPr>
          <p:cNvSpPr txBox="1"/>
          <p:nvPr/>
        </p:nvSpPr>
        <p:spPr>
          <a:xfrm>
            <a:off x="1216241" y="550416"/>
            <a:ext cx="686243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/>
              <a:t>Please email your work to your class teacher for the correct answers. </a:t>
            </a:r>
          </a:p>
        </p:txBody>
      </p:sp>
    </p:spTree>
    <p:extLst>
      <p:ext uri="{BB962C8B-B14F-4D97-AF65-F5344CB8AC3E}">
        <p14:creationId xmlns:p14="http://schemas.microsoft.com/office/powerpoint/2010/main" val="27747629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14C72CB61D9C94EB586E63BBC1915A9" ma:contentTypeVersion="11" ma:contentTypeDescription="Create a new document." ma:contentTypeScope="" ma:versionID="7173102542d4907f78a12ff488c7f7e9">
  <xsd:schema xmlns:xsd="http://www.w3.org/2001/XMLSchema" xmlns:xs="http://www.w3.org/2001/XMLSchema" xmlns:p="http://schemas.microsoft.com/office/2006/metadata/properties" xmlns:ns2="701c1903-fed7-4a8a-87d3-54cb9a24053b" xmlns:ns3="8a842455-6561-48a8-95e9-51b2549395a5" targetNamespace="http://schemas.microsoft.com/office/2006/metadata/properties" ma:root="true" ma:fieldsID="359924be2449c5854d61361494411562" ns2:_="" ns3:_="">
    <xsd:import namespace="701c1903-fed7-4a8a-87d3-54cb9a24053b"/>
    <xsd:import namespace="8a842455-6561-48a8-95e9-51b2549395a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01c1903-fed7-4a8a-87d3-54cb9a24053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a842455-6561-48a8-95e9-51b2549395a5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B6A1A4B-773C-465C-9C8A-74DC4FCD075A}">
  <ds:schemaRefs>
    <ds:schemaRef ds:uri="http://purl.org/dc/dcmitype/"/>
    <ds:schemaRef ds:uri="http://www.w3.org/XML/1998/namespace"/>
    <ds:schemaRef ds:uri="8a842455-6561-48a8-95e9-51b2549395a5"/>
    <ds:schemaRef ds:uri="http://schemas.microsoft.com/office/2006/documentManagement/types"/>
    <ds:schemaRef ds:uri="http://purl.org/dc/terms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701c1903-fed7-4a8a-87d3-54cb9a24053b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108F49F5-0304-4CA7-B6DA-E2C3AF52622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9C0D8F4-E92A-4327-B43C-C8B3BB73522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01c1903-fed7-4a8a-87d3-54cb9a24053b"/>
    <ds:schemaRef ds:uri="8a842455-6561-48a8-95e9-51b2549395a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512</TotalTime>
  <Words>241</Words>
  <Application>Microsoft Office PowerPoint</Application>
  <PresentationFormat>On-screen Show (4:3)</PresentationFormat>
  <Paragraphs>47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9" baseType="lpstr">
      <vt:lpstr>Arial</vt:lpstr>
      <vt:lpstr>Arial</vt:lpstr>
      <vt:lpstr>Calibri</vt:lpstr>
      <vt:lpstr>Calibri Light</vt:lpstr>
      <vt:lpstr>Comic Sans MS</vt:lpstr>
      <vt:lpstr>Times New Roman</vt:lpstr>
      <vt:lpstr>Twinkl SemiBold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1st Task:  Can you remember the numbers till 20? Complete the table below with the missing numbers in Spanish.</dc:title>
  <dc:creator>Cri Cri</dc:creator>
  <cp:lastModifiedBy>Miss N Clarke</cp:lastModifiedBy>
  <cp:revision>46</cp:revision>
  <dcterms:created xsi:type="dcterms:W3CDTF">2021-01-11T20:55:30Z</dcterms:created>
  <dcterms:modified xsi:type="dcterms:W3CDTF">2021-01-21T20:56:06Z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0x010100F14C72CB61D9C94EB586E63BBC1915A9</vt:lpwstr>
  </property>
</Properties>
</file>