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61" r:id="rId5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BCFC4F-D6FD-406A-B0FD-B13D6C8A286D}" v="1" dt="2022-07-04T10:27:57.743"/>
    <p1510:client id="{249403A1-07A3-4B29-AC8D-15D1F40AA440}" v="19" dt="2022-05-07T12:43:14.361"/>
    <p1510:client id="{30420F66-F6F7-4921-BEDA-F4DAFE355581}" v="9" dt="2022-06-06T16:40:48.593"/>
    <p1510:client id="{3C8D756C-0347-4F64-A1F0-BB495BDB36B2}" v="72" dt="2022-05-07T13:00:31.752"/>
    <p1510:client id="{411A4CE1-46B9-45A0-A530-0FE614E6DB5B}" v="14" dt="2022-07-02T08:22:53.074"/>
    <p1510:client id="{537B18A2-C74B-4607-9C24-4C7225BCE771}" v="314" dt="2022-07-02T08:15:47.933"/>
    <p1510:client id="{770DAA81-0232-4995-A215-9C77726F232C}" v="2" dt="2021-03-09T17:58:51.349"/>
    <p1510:client id="{77A00643-FC63-4BBF-8F62-E086FF39D248}" v="1296" dt="2022-01-31T15:44:15.794"/>
    <p1510:client id="{96A466FA-5225-4E72-88A5-23ADECEBECBA}" v="1" dt="2021-03-09T17:54:58.496"/>
    <p1510:client id="{BB9EE066-1C51-4F3A-839B-65F9668A53DA}" v="4" dt="2021-02-10T16:02:16.978"/>
    <p1510:client id="{D70F00C9-6375-474F-A60A-C3054C2B5E8D}" v="33" dt="2022-01-31T15:48:27.060"/>
    <p1510:client id="{EDB21B8B-0A01-47E1-9E9B-146637CCAE12}" v="234" dt="2022-07-03T20:24:04.025"/>
    <p1510:client id="{F78CB254-762A-462C-A4FB-CA3501CEBB9B}" v="51" dt="2022-05-07T13:08:10.6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101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L Forrest (st-johns-pri)" userId="S::l.forrest@st-johns-pri.bham.sch.uk::19aecdd5-fc98-4790-a5be-94a49260f816" providerId="AD" clId="Web-{F78CB254-762A-462C-A4FB-CA3501CEBB9B}"/>
    <pc:docChg chg="modSld">
      <pc:chgData name="Miss L Forrest (st-johns-pri)" userId="S::l.forrest@st-johns-pri.bham.sch.uk::19aecdd5-fc98-4790-a5be-94a49260f816" providerId="AD" clId="Web-{F78CB254-762A-462C-A4FB-CA3501CEBB9B}" dt="2022-05-07T13:08:09.175" v="21" actId="20577"/>
      <pc:docMkLst>
        <pc:docMk/>
      </pc:docMkLst>
      <pc:sldChg chg="modSp">
        <pc:chgData name="Miss L Forrest (st-johns-pri)" userId="S::l.forrest@st-johns-pri.bham.sch.uk::19aecdd5-fc98-4790-a5be-94a49260f816" providerId="AD" clId="Web-{F78CB254-762A-462C-A4FB-CA3501CEBB9B}" dt="2022-05-07T13:07:50.237" v="15" actId="20577"/>
        <pc:sldMkLst>
          <pc:docMk/>
          <pc:sldMk cId="272721645" sldId="261"/>
        </pc:sldMkLst>
        <pc:spChg chg="mod">
          <ac:chgData name="Miss L Forrest (st-johns-pri)" userId="S::l.forrest@st-johns-pri.bham.sch.uk::19aecdd5-fc98-4790-a5be-94a49260f816" providerId="AD" clId="Web-{F78CB254-762A-462C-A4FB-CA3501CEBB9B}" dt="2022-05-07T13:07:50.237" v="15" actId="20577"/>
          <ac:spMkLst>
            <pc:docMk/>
            <pc:sldMk cId="272721645" sldId="261"/>
            <ac:spMk id="4" creationId="{00000000-0000-0000-0000-000000000000}"/>
          </ac:spMkLst>
        </pc:spChg>
      </pc:sldChg>
      <pc:sldChg chg="modSp">
        <pc:chgData name="Miss L Forrest (st-johns-pri)" userId="S::l.forrest@st-johns-pri.bham.sch.uk::19aecdd5-fc98-4790-a5be-94a49260f816" providerId="AD" clId="Web-{F78CB254-762A-462C-A4FB-CA3501CEBB9B}" dt="2022-05-07T13:08:09.175" v="21" actId="20577"/>
        <pc:sldMkLst>
          <pc:docMk/>
          <pc:sldMk cId="3635363276" sldId="262"/>
        </pc:sldMkLst>
        <pc:spChg chg="mod">
          <ac:chgData name="Miss L Forrest (st-johns-pri)" userId="S::l.forrest@st-johns-pri.bham.sch.uk::19aecdd5-fc98-4790-a5be-94a49260f816" providerId="AD" clId="Web-{F78CB254-762A-462C-A4FB-CA3501CEBB9B}" dt="2022-05-07T13:08:09.175" v="21" actId="20577"/>
          <ac:spMkLst>
            <pc:docMk/>
            <pc:sldMk cId="3635363276" sldId="262"/>
            <ac:spMk id="4" creationId="{00000000-0000-0000-0000-000000000000}"/>
          </ac:spMkLst>
        </pc:spChg>
      </pc:sldChg>
    </pc:docChg>
  </pc:docChgLst>
  <pc:docChgLst>
    <pc:chgData name="Miss L Forrest (st-johns-pri)" userId="S::l.forrest@st-johns-pri.bham.sch.uk::19aecdd5-fc98-4790-a5be-94a49260f816" providerId="AD" clId="Web-{537B18A2-C74B-4607-9C24-4C7225BCE771}"/>
    <pc:docChg chg="delSld modSld">
      <pc:chgData name="Miss L Forrest (st-johns-pri)" userId="S::l.forrest@st-johns-pri.bham.sch.uk::19aecdd5-fc98-4790-a5be-94a49260f816" providerId="AD" clId="Web-{537B18A2-C74B-4607-9C24-4C7225BCE771}" dt="2022-07-02T08:15:43.324" v="186" actId="20577"/>
      <pc:docMkLst>
        <pc:docMk/>
      </pc:docMkLst>
      <pc:sldChg chg="addSp modSp">
        <pc:chgData name="Miss L Forrest (st-johns-pri)" userId="S::l.forrest@st-johns-pri.bham.sch.uk::19aecdd5-fc98-4790-a5be-94a49260f816" providerId="AD" clId="Web-{537B18A2-C74B-4607-9C24-4C7225BCE771}" dt="2022-07-02T08:15:43.324" v="186" actId="20577"/>
        <pc:sldMkLst>
          <pc:docMk/>
          <pc:sldMk cId="272721645" sldId="261"/>
        </pc:sldMkLst>
        <pc:spChg chg="add mod">
          <ac:chgData name="Miss L Forrest (st-johns-pri)" userId="S::l.forrest@st-johns-pri.bham.sch.uk::19aecdd5-fc98-4790-a5be-94a49260f816" providerId="AD" clId="Web-{537B18A2-C74B-4607-9C24-4C7225BCE771}" dt="2022-07-02T08:15:36.730" v="185" actId="1076"/>
          <ac:spMkLst>
            <pc:docMk/>
            <pc:sldMk cId="272721645" sldId="261"/>
            <ac:spMk id="2" creationId="{4329CC3E-9CBA-73C7-DDF2-81796145B261}"/>
          </ac:spMkLst>
        </pc:spChg>
        <pc:spChg chg="mod">
          <ac:chgData name="Miss L Forrest (st-johns-pri)" userId="S::l.forrest@st-johns-pri.bham.sch.uk::19aecdd5-fc98-4790-a5be-94a49260f816" providerId="AD" clId="Web-{537B18A2-C74B-4607-9C24-4C7225BCE771}" dt="2022-07-02T08:07:09.231" v="8" actId="20577"/>
          <ac:spMkLst>
            <pc:docMk/>
            <pc:sldMk cId="272721645" sldId="261"/>
            <ac:spMk id="4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537B18A2-C74B-4607-9C24-4C7225BCE771}" dt="2022-07-02T08:14:51.244" v="180" actId="14100"/>
          <ac:spMkLst>
            <pc:docMk/>
            <pc:sldMk cId="272721645" sldId="261"/>
            <ac:spMk id="8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537B18A2-C74B-4607-9C24-4C7225BCE771}" dt="2022-07-02T08:15:13.698" v="184" actId="14100"/>
          <ac:spMkLst>
            <pc:docMk/>
            <pc:sldMk cId="272721645" sldId="261"/>
            <ac:spMk id="11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537B18A2-C74B-4607-9C24-4C7225BCE771}" dt="2022-07-02T08:10:24.409" v="47" actId="20577"/>
          <ac:spMkLst>
            <pc:docMk/>
            <pc:sldMk cId="272721645" sldId="261"/>
            <ac:spMk id="33" creationId="{F60E0130-5402-44EE-B7D2-9DAF2E26B73B}"/>
          </ac:spMkLst>
        </pc:spChg>
        <pc:spChg chg="mod">
          <ac:chgData name="Miss L Forrest (st-johns-pri)" userId="S::l.forrest@st-johns-pri.bham.sch.uk::19aecdd5-fc98-4790-a5be-94a49260f816" providerId="AD" clId="Web-{537B18A2-C74B-4607-9C24-4C7225BCE771}" dt="2022-07-02T08:15:43.324" v="186" actId="20577"/>
          <ac:spMkLst>
            <pc:docMk/>
            <pc:sldMk cId="272721645" sldId="261"/>
            <ac:spMk id="53" creationId="{1EF07AA8-9F6D-4861-99ED-0BA724ABB6FC}"/>
          </ac:spMkLst>
        </pc:spChg>
        <pc:picChg chg="mod">
          <ac:chgData name="Miss L Forrest (st-johns-pri)" userId="S::l.forrest@st-johns-pri.bham.sch.uk::19aecdd5-fc98-4790-a5be-94a49260f816" providerId="AD" clId="Web-{537B18A2-C74B-4607-9C24-4C7225BCE771}" dt="2022-07-02T08:14:47.182" v="179" actId="1076"/>
          <ac:picMkLst>
            <pc:docMk/>
            <pc:sldMk cId="272721645" sldId="261"/>
            <ac:picMk id="18" creationId="{9CDE3A75-8B08-499A-A19B-369ED092BE68}"/>
          </ac:picMkLst>
        </pc:picChg>
      </pc:sldChg>
      <pc:sldChg chg="del">
        <pc:chgData name="Miss L Forrest (st-johns-pri)" userId="S::l.forrest@st-johns-pri.bham.sch.uk::19aecdd5-fc98-4790-a5be-94a49260f816" providerId="AD" clId="Web-{537B18A2-C74B-4607-9C24-4C7225BCE771}" dt="2022-07-02T08:07:13.825" v="9"/>
        <pc:sldMkLst>
          <pc:docMk/>
          <pc:sldMk cId="3635363276" sldId="262"/>
        </pc:sldMkLst>
      </pc:sldChg>
    </pc:docChg>
  </pc:docChgLst>
  <pc:docChgLst>
    <pc:chgData name="Miss L Forrest (st-johns-pri)" userId="S::l.forrest@st-johns-pri.bham.sch.uk::19aecdd5-fc98-4790-a5be-94a49260f816" providerId="AD" clId="Web-{30420F66-F6F7-4921-BEDA-F4DAFE355581}"/>
    <pc:docChg chg="modSld">
      <pc:chgData name="Miss L Forrest (st-johns-pri)" userId="S::l.forrest@st-johns-pri.bham.sch.uk::19aecdd5-fc98-4790-a5be-94a49260f816" providerId="AD" clId="Web-{30420F66-F6F7-4921-BEDA-F4DAFE355581}" dt="2022-06-06T16:40:48.593" v="3" actId="20577"/>
      <pc:docMkLst>
        <pc:docMk/>
      </pc:docMkLst>
      <pc:sldChg chg="modSp">
        <pc:chgData name="Miss L Forrest (st-johns-pri)" userId="S::l.forrest@st-johns-pri.bham.sch.uk::19aecdd5-fc98-4790-a5be-94a49260f816" providerId="AD" clId="Web-{30420F66-F6F7-4921-BEDA-F4DAFE355581}" dt="2022-06-06T16:40:48.593" v="3" actId="20577"/>
        <pc:sldMkLst>
          <pc:docMk/>
          <pc:sldMk cId="3635363276" sldId="262"/>
        </pc:sldMkLst>
        <pc:spChg chg="mod">
          <ac:chgData name="Miss L Forrest (st-johns-pri)" userId="S::l.forrest@st-johns-pri.bham.sch.uk::19aecdd5-fc98-4790-a5be-94a49260f816" providerId="AD" clId="Web-{30420F66-F6F7-4921-BEDA-F4DAFE355581}" dt="2022-06-06T16:40:48.593" v="3" actId="20577"/>
          <ac:spMkLst>
            <pc:docMk/>
            <pc:sldMk cId="3635363276" sldId="262"/>
            <ac:spMk id="4" creationId="{00000000-0000-0000-0000-000000000000}"/>
          </ac:spMkLst>
        </pc:spChg>
      </pc:sldChg>
    </pc:docChg>
  </pc:docChgLst>
  <pc:docChgLst>
    <pc:chgData name="Miss L Forrest (st-johns-pri)" userId="S::l.forrest@st-johns-pri.bham.sch.uk::19aecdd5-fc98-4790-a5be-94a49260f816" providerId="AD" clId="Web-{1EBCFC4F-D6FD-406A-B0FD-B13D6C8A286D}"/>
    <pc:docChg chg="modSld">
      <pc:chgData name="Miss L Forrest (st-johns-pri)" userId="S::l.forrest@st-johns-pri.bham.sch.uk::19aecdd5-fc98-4790-a5be-94a49260f816" providerId="AD" clId="Web-{1EBCFC4F-D6FD-406A-B0FD-B13D6C8A286D}" dt="2022-07-04T10:27:57.743" v="0" actId="1076"/>
      <pc:docMkLst>
        <pc:docMk/>
      </pc:docMkLst>
      <pc:sldChg chg="modSp">
        <pc:chgData name="Miss L Forrest (st-johns-pri)" userId="S::l.forrest@st-johns-pri.bham.sch.uk::19aecdd5-fc98-4790-a5be-94a49260f816" providerId="AD" clId="Web-{1EBCFC4F-D6FD-406A-B0FD-B13D6C8A286D}" dt="2022-07-04T10:27:57.743" v="0" actId="1076"/>
        <pc:sldMkLst>
          <pc:docMk/>
          <pc:sldMk cId="272721645" sldId="261"/>
        </pc:sldMkLst>
        <pc:spChg chg="mod">
          <ac:chgData name="Miss L Forrest (st-johns-pri)" userId="S::l.forrest@st-johns-pri.bham.sch.uk::19aecdd5-fc98-4790-a5be-94a49260f816" providerId="AD" clId="Web-{1EBCFC4F-D6FD-406A-B0FD-B13D6C8A286D}" dt="2022-07-04T10:27:57.743" v="0" actId="1076"/>
          <ac:spMkLst>
            <pc:docMk/>
            <pc:sldMk cId="272721645" sldId="261"/>
            <ac:spMk id="33" creationId="{F60E0130-5402-44EE-B7D2-9DAF2E26B73B}"/>
          </ac:spMkLst>
        </pc:spChg>
      </pc:sldChg>
    </pc:docChg>
  </pc:docChgLst>
  <pc:docChgLst>
    <pc:chgData name="Mrs I HUDSON-EVANS (st-johns-pri)" userId="S::i.hudson@st-johns-pri.bham.sch.uk::0a1e7d4c-6c88-4d87-a19c-770f358e6ebf" providerId="AD" clId="Web-{EDB21B8B-0A01-47E1-9E9B-146637CCAE12}"/>
    <pc:docChg chg="modSld">
      <pc:chgData name="Mrs I HUDSON-EVANS (st-johns-pri)" userId="S::i.hudson@st-johns-pri.bham.sch.uk::0a1e7d4c-6c88-4d87-a19c-770f358e6ebf" providerId="AD" clId="Web-{EDB21B8B-0A01-47E1-9E9B-146637CCAE12}" dt="2022-07-03T20:23:59.775" v="110" actId="20577"/>
      <pc:docMkLst>
        <pc:docMk/>
      </pc:docMkLst>
      <pc:sldChg chg="modSp">
        <pc:chgData name="Mrs I HUDSON-EVANS (st-johns-pri)" userId="S::i.hudson@st-johns-pri.bham.sch.uk::0a1e7d4c-6c88-4d87-a19c-770f358e6ebf" providerId="AD" clId="Web-{EDB21B8B-0A01-47E1-9E9B-146637CCAE12}" dt="2022-07-03T20:23:59.775" v="110" actId="20577"/>
        <pc:sldMkLst>
          <pc:docMk/>
          <pc:sldMk cId="272721645" sldId="261"/>
        </pc:sldMkLst>
        <pc:spChg chg="mod">
          <ac:chgData name="Mrs I HUDSON-EVANS (st-johns-pri)" userId="S::i.hudson@st-johns-pri.bham.sch.uk::0a1e7d4c-6c88-4d87-a19c-770f358e6ebf" providerId="AD" clId="Web-{EDB21B8B-0A01-47E1-9E9B-146637CCAE12}" dt="2022-07-03T20:21:05.174" v="4" actId="20577"/>
          <ac:spMkLst>
            <pc:docMk/>
            <pc:sldMk cId="272721645" sldId="261"/>
            <ac:spMk id="2" creationId="{4329CC3E-9CBA-73C7-DDF2-81796145B261}"/>
          </ac:spMkLst>
        </pc:spChg>
        <pc:spChg chg="mod">
          <ac:chgData name="Mrs I HUDSON-EVANS (st-johns-pri)" userId="S::i.hudson@st-johns-pri.bham.sch.uk::0a1e7d4c-6c88-4d87-a19c-770f358e6ebf" providerId="AD" clId="Web-{EDB21B8B-0A01-47E1-9E9B-146637CCAE12}" dt="2022-07-03T20:23:49.103" v="101" actId="20577"/>
          <ac:spMkLst>
            <pc:docMk/>
            <pc:sldMk cId="272721645" sldId="261"/>
            <ac:spMk id="33" creationId="{F60E0130-5402-44EE-B7D2-9DAF2E26B73B}"/>
          </ac:spMkLst>
        </pc:spChg>
        <pc:spChg chg="mod">
          <ac:chgData name="Mrs I HUDSON-EVANS (st-johns-pri)" userId="S::i.hudson@st-johns-pri.bham.sch.uk::0a1e7d4c-6c88-4d87-a19c-770f358e6ebf" providerId="AD" clId="Web-{EDB21B8B-0A01-47E1-9E9B-146637CCAE12}" dt="2022-07-03T20:23:59.775" v="110" actId="20577"/>
          <ac:spMkLst>
            <pc:docMk/>
            <pc:sldMk cId="272721645" sldId="261"/>
            <ac:spMk id="53" creationId="{1EF07AA8-9F6D-4861-99ED-0BA724ABB6FC}"/>
          </ac:spMkLst>
        </pc:spChg>
      </pc:sldChg>
    </pc:docChg>
  </pc:docChgLst>
  <pc:docChgLst>
    <pc:chgData name="Miss L Forrest (st-johns-pri)" userId="S::l.forrest@st-johns-pri.bham.sch.uk::19aecdd5-fc98-4790-a5be-94a49260f816" providerId="AD" clId="Web-{3C8D756C-0347-4F64-A1F0-BB495BDB36B2}"/>
    <pc:docChg chg="modSld">
      <pc:chgData name="Miss L Forrest (st-johns-pri)" userId="S::l.forrest@st-johns-pri.bham.sch.uk::19aecdd5-fc98-4790-a5be-94a49260f816" providerId="AD" clId="Web-{3C8D756C-0347-4F64-A1F0-BB495BDB36B2}" dt="2022-05-07T13:00:31.752" v="40" actId="20577"/>
      <pc:docMkLst>
        <pc:docMk/>
      </pc:docMkLst>
      <pc:sldChg chg="modSp">
        <pc:chgData name="Miss L Forrest (st-johns-pri)" userId="S::l.forrest@st-johns-pri.bham.sch.uk::19aecdd5-fc98-4790-a5be-94a49260f816" providerId="AD" clId="Web-{3C8D756C-0347-4F64-A1F0-BB495BDB36B2}" dt="2022-05-07T13:00:31.752" v="40" actId="20577"/>
        <pc:sldMkLst>
          <pc:docMk/>
          <pc:sldMk cId="272721645" sldId="261"/>
        </pc:sldMkLst>
        <pc:spChg chg="mod">
          <ac:chgData name="Miss L Forrest (st-johns-pri)" userId="S::l.forrest@st-johns-pri.bham.sch.uk::19aecdd5-fc98-4790-a5be-94a49260f816" providerId="AD" clId="Web-{3C8D756C-0347-4F64-A1F0-BB495BDB36B2}" dt="2022-05-07T12:59:47.998" v="2" actId="20577"/>
          <ac:spMkLst>
            <pc:docMk/>
            <pc:sldMk cId="272721645" sldId="261"/>
            <ac:spMk id="4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3C8D756C-0347-4F64-A1F0-BB495BDB36B2}" dt="2022-05-07T13:00:31.752" v="40" actId="20577"/>
          <ac:spMkLst>
            <pc:docMk/>
            <pc:sldMk cId="272721645" sldId="261"/>
            <ac:spMk id="53" creationId="{1EF07AA8-9F6D-4861-99ED-0BA724ABB6FC}"/>
          </ac:spMkLst>
        </pc:spChg>
      </pc:sldChg>
      <pc:sldChg chg="modSp">
        <pc:chgData name="Miss L Forrest (st-johns-pri)" userId="S::l.forrest@st-johns-pri.bham.sch.uk::19aecdd5-fc98-4790-a5be-94a49260f816" providerId="AD" clId="Web-{3C8D756C-0347-4F64-A1F0-BB495BDB36B2}" dt="2022-05-07T13:00:28.970" v="31" actId="20577"/>
        <pc:sldMkLst>
          <pc:docMk/>
          <pc:sldMk cId="3635363276" sldId="262"/>
        </pc:sldMkLst>
        <pc:spChg chg="mod">
          <ac:chgData name="Miss L Forrest (st-johns-pri)" userId="S::l.forrest@st-johns-pri.bham.sch.uk::19aecdd5-fc98-4790-a5be-94a49260f816" providerId="AD" clId="Web-{3C8D756C-0347-4F64-A1F0-BB495BDB36B2}" dt="2022-05-07T13:00:28.970" v="31" actId="20577"/>
          <ac:spMkLst>
            <pc:docMk/>
            <pc:sldMk cId="3635363276" sldId="262"/>
            <ac:spMk id="53" creationId="{1EF07AA8-9F6D-4861-99ED-0BA724ABB6FC}"/>
          </ac:spMkLst>
        </pc:spChg>
      </pc:sldChg>
    </pc:docChg>
  </pc:docChgLst>
  <pc:docChgLst>
    <pc:chgData name="Miss L Forrest (st-johns-pri)" userId="S::l.forrest@st-johns-pri.bham.sch.uk::19aecdd5-fc98-4790-a5be-94a49260f816" providerId="AD" clId="Web-{411A4CE1-46B9-45A0-A530-0FE614E6DB5B}"/>
    <pc:docChg chg="modSld">
      <pc:chgData name="Miss L Forrest (st-johns-pri)" userId="S::l.forrest@st-johns-pri.bham.sch.uk::19aecdd5-fc98-4790-a5be-94a49260f816" providerId="AD" clId="Web-{411A4CE1-46B9-45A0-A530-0FE614E6DB5B}" dt="2022-07-02T08:22:53.074" v="6" actId="20577"/>
      <pc:docMkLst>
        <pc:docMk/>
      </pc:docMkLst>
      <pc:sldChg chg="modSp">
        <pc:chgData name="Miss L Forrest (st-johns-pri)" userId="S::l.forrest@st-johns-pri.bham.sch.uk::19aecdd5-fc98-4790-a5be-94a49260f816" providerId="AD" clId="Web-{411A4CE1-46B9-45A0-A530-0FE614E6DB5B}" dt="2022-07-02T08:22:53.074" v="6" actId="20577"/>
        <pc:sldMkLst>
          <pc:docMk/>
          <pc:sldMk cId="272721645" sldId="261"/>
        </pc:sldMkLst>
        <pc:spChg chg="mod">
          <ac:chgData name="Miss L Forrest (st-johns-pri)" userId="S::l.forrest@st-johns-pri.bham.sch.uk::19aecdd5-fc98-4790-a5be-94a49260f816" providerId="AD" clId="Web-{411A4CE1-46B9-45A0-A530-0FE614E6DB5B}" dt="2022-07-02T08:22:53.074" v="6" actId="20577"/>
          <ac:spMkLst>
            <pc:docMk/>
            <pc:sldMk cId="272721645" sldId="261"/>
            <ac:spMk id="2" creationId="{4329CC3E-9CBA-73C7-DDF2-81796145B261}"/>
          </ac:spMkLst>
        </pc:spChg>
      </pc:sldChg>
    </pc:docChg>
  </pc:docChgLst>
  <pc:docChgLst>
    <pc:chgData name="Miss L Forrest (st-johns-pri)" userId="S::l.forrest@st-johns-pri.bham.sch.uk::19aecdd5-fc98-4790-a5be-94a49260f816" providerId="AD" clId="Web-{249403A1-07A3-4B29-AC8D-15D1F40AA440}"/>
    <pc:docChg chg="modSld">
      <pc:chgData name="Miss L Forrest (st-johns-pri)" userId="S::l.forrest@st-johns-pri.bham.sch.uk::19aecdd5-fc98-4790-a5be-94a49260f816" providerId="AD" clId="Web-{249403A1-07A3-4B29-AC8D-15D1F40AA440}" dt="2022-05-07T12:43:13.033" v="8" actId="20577"/>
      <pc:docMkLst>
        <pc:docMk/>
      </pc:docMkLst>
      <pc:sldChg chg="modSp">
        <pc:chgData name="Miss L Forrest (st-johns-pri)" userId="S::l.forrest@st-johns-pri.bham.sch.uk::19aecdd5-fc98-4790-a5be-94a49260f816" providerId="AD" clId="Web-{249403A1-07A3-4B29-AC8D-15D1F40AA440}" dt="2022-05-07T12:42:56.735" v="4" actId="20577"/>
        <pc:sldMkLst>
          <pc:docMk/>
          <pc:sldMk cId="272721645" sldId="261"/>
        </pc:sldMkLst>
        <pc:spChg chg="mod">
          <ac:chgData name="Miss L Forrest (st-johns-pri)" userId="S::l.forrest@st-johns-pri.bham.sch.uk::19aecdd5-fc98-4790-a5be-94a49260f816" providerId="AD" clId="Web-{249403A1-07A3-4B29-AC8D-15D1F40AA440}" dt="2022-05-07T12:42:46.109" v="0" actId="20577"/>
          <ac:spMkLst>
            <pc:docMk/>
            <pc:sldMk cId="272721645" sldId="261"/>
            <ac:spMk id="4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249403A1-07A3-4B29-AC8D-15D1F40AA440}" dt="2022-05-07T12:42:56.735" v="4" actId="20577"/>
          <ac:spMkLst>
            <pc:docMk/>
            <pc:sldMk cId="272721645" sldId="261"/>
            <ac:spMk id="53" creationId="{1EF07AA8-9F6D-4861-99ED-0BA724ABB6FC}"/>
          </ac:spMkLst>
        </pc:spChg>
      </pc:sldChg>
      <pc:sldChg chg="modSp">
        <pc:chgData name="Miss L Forrest (st-johns-pri)" userId="S::l.forrest@st-johns-pri.bham.sch.uk::19aecdd5-fc98-4790-a5be-94a49260f816" providerId="AD" clId="Web-{249403A1-07A3-4B29-AC8D-15D1F40AA440}" dt="2022-05-07T12:43:13.033" v="8" actId="20577"/>
        <pc:sldMkLst>
          <pc:docMk/>
          <pc:sldMk cId="3635363276" sldId="262"/>
        </pc:sldMkLst>
        <pc:spChg chg="mod">
          <ac:chgData name="Miss L Forrest (st-johns-pri)" userId="S::l.forrest@st-johns-pri.bham.sch.uk::19aecdd5-fc98-4790-a5be-94a49260f816" providerId="AD" clId="Web-{249403A1-07A3-4B29-AC8D-15D1F40AA440}" dt="2022-05-07T12:43:13.033" v="8" actId="20577"/>
          <ac:spMkLst>
            <pc:docMk/>
            <pc:sldMk cId="3635363276" sldId="262"/>
            <ac:spMk id="4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249403A1-07A3-4B29-AC8D-15D1F40AA440}" dt="2022-05-07T12:43:05.470" v="6" actId="20577"/>
          <ac:spMkLst>
            <pc:docMk/>
            <pc:sldMk cId="3635363276" sldId="262"/>
            <ac:spMk id="53" creationId="{1EF07AA8-9F6D-4861-99ED-0BA724ABB6F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AE185B-262E-4437-ABB7-B12C5CC968FB}" type="datetimeFigureOut">
              <a:rPr lang="en-GB" smtClean="0"/>
              <a:t>04/07/2022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6D126E-0A1B-4F92-9508-761CAB32C6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846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6D126E-0A1B-4F92-9508-761CAB32C6F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3355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715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186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960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04/07/2022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574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04/07/2022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006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04/07/2022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978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04/07/2022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174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04/07/2022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643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04/07/2022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134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610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04/07/2022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412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A2ADE-BC76-427D-A0A3-DA03F3CFE287}" type="datetimeFigureOut">
              <a:rPr lang="en-GB" smtClean="0"/>
              <a:t>04/07/2022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103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96043" y="148595"/>
            <a:ext cx="8913327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tabLst>
                <a:tab pos="6096000" algn="l"/>
              </a:tabLst>
            </a:pPr>
            <a:r>
              <a:rPr lang="en-GB" sz="2000" b="1" dirty="0"/>
              <a:t> Challenging High Attainment Pupils in ART     Y1 – Y6</a:t>
            </a:r>
          </a:p>
        </p:txBody>
      </p:sp>
      <p:sp>
        <p:nvSpPr>
          <p:cNvPr id="9" name="Rectangle 8"/>
          <p:cNvSpPr/>
          <p:nvPr/>
        </p:nvSpPr>
        <p:spPr>
          <a:xfrm>
            <a:off x="7043958" y="1481152"/>
            <a:ext cx="2718409" cy="246221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en-GB" sz="100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04737" y="2904742"/>
            <a:ext cx="9440836" cy="380192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91440" tIns="45720" rIns="91440" bIns="45720" rtlCol="0" anchor="t"/>
          <a:lstStyle/>
          <a:p>
            <a:pPr algn="ctr"/>
            <a:endParaRPr lang="en-GB" sz="1200" b="1" u="sng" dirty="0">
              <a:solidFill>
                <a:srgbClr val="002060"/>
              </a:solidFill>
            </a:endParaRPr>
          </a:p>
          <a:p>
            <a:pPr algn="ctr"/>
            <a:endParaRPr lang="en-GB" sz="1000" b="1" u="sng" dirty="0"/>
          </a:p>
          <a:p>
            <a:pPr algn="ctr"/>
            <a:endParaRPr lang="en-GB" sz="1000" b="1" u="sng" dirty="0"/>
          </a:p>
          <a:p>
            <a:pPr algn="ctr"/>
            <a:endParaRPr lang="en-GB" sz="1000" b="1" u="sng" dirty="0">
              <a:cs typeface="Calibri" panose="020F0502020204030204"/>
            </a:endParaRPr>
          </a:p>
          <a:p>
            <a:pPr algn="ctr"/>
            <a:endParaRPr lang="en-GB" sz="1000" b="1" u="sng" dirty="0">
              <a:cs typeface="Calibri" panose="020F0502020204030204"/>
            </a:endParaRPr>
          </a:p>
          <a:p>
            <a:pPr algn="ctr"/>
            <a:endParaRPr lang="en-GB" sz="1000" b="1" u="sng" dirty="0">
              <a:cs typeface="Calibri" panose="020F0502020204030204"/>
            </a:endParaRPr>
          </a:p>
        </p:txBody>
      </p:sp>
      <p:pic>
        <p:nvPicPr>
          <p:cNvPr id="29" name="Picture 2" descr="Greet TS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96" y="244473"/>
            <a:ext cx="747612" cy="299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00390" y="721994"/>
            <a:ext cx="9449530" cy="213365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EF07AA8-9F6D-4861-99ED-0BA724ABB6FC}"/>
              </a:ext>
            </a:extLst>
          </p:cNvPr>
          <p:cNvSpPr txBox="1"/>
          <p:nvPr/>
        </p:nvSpPr>
        <p:spPr>
          <a:xfrm>
            <a:off x="196326" y="2960578"/>
            <a:ext cx="9271302" cy="178510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dirty="0">
                <a:ea typeface="+mn-lt"/>
                <a:cs typeface="+mn-lt"/>
              </a:rPr>
              <a:t>Challenging higher attainer children in Art and Design involves allowing pupils the independence to apply their learning at a deeper level. They are the pupils who show natural talent and are able to take an idea or a new skill and adapt it or develop it further independently. </a:t>
            </a:r>
          </a:p>
          <a:p>
            <a:endParaRPr lang="en-GB" sz="1100" b="1" u="sng" dirty="0">
              <a:solidFill>
                <a:srgbClr val="002060"/>
              </a:solidFill>
              <a:cs typeface="Calibri"/>
            </a:endParaRPr>
          </a:p>
          <a:p>
            <a:r>
              <a:rPr lang="en-GB" sz="1100" b="1" u="sng" dirty="0">
                <a:solidFill>
                  <a:srgbClr val="002060"/>
                </a:solidFill>
                <a:ea typeface="+mn-lt"/>
                <a:cs typeface="+mn-lt"/>
              </a:rPr>
              <a:t>Higher attaining pupils will:</a:t>
            </a:r>
            <a:endParaRPr lang="en-GB" b="1" u="sng" dirty="0">
              <a:solidFill>
                <a:srgbClr val="002060"/>
              </a:solidFill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100" dirty="0">
                <a:ea typeface="+mn-lt"/>
                <a:cs typeface="+mn-lt"/>
              </a:rPr>
              <a:t>research an art movement or artist in greater depth and adapt ideas and process into their own art</a:t>
            </a:r>
            <a:endParaRPr lang="en-GB" dirty="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100" dirty="0">
                <a:ea typeface="+mn-lt"/>
                <a:cs typeface="+mn-lt"/>
              </a:rPr>
              <a:t>display a higher level of technical skill with a broad range of tools and media and think of innovative ways to use this knowledge to enhance creativity </a:t>
            </a:r>
            <a:endParaRPr lang="en-GB" dirty="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100" dirty="0">
                <a:ea typeface="+mn-lt"/>
                <a:cs typeface="+mn-lt"/>
              </a:rPr>
              <a:t>make purposeful stylistic choices and develop a style of their own </a:t>
            </a:r>
            <a:endParaRPr lang="en-GB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100" dirty="0">
                <a:ea typeface="+mn-lt"/>
                <a:cs typeface="+mn-lt"/>
              </a:rPr>
              <a:t>evaluate work with more analytical understanding and critique and will work independently to assess and improve  their work</a:t>
            </a:r>
            <a:endParaRPr lang="en-GB" dirty="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100" dirty="0">
                <a:ea typeface="+mn-lt"/>
                <a:cs typeface="+mn-lt"/>
              </a:rPr>
              <a:t>will have a greater breadth of knowledge about artists and key art movements and can explain, make judgements and offer personal opinions about works of art</a:t>
            </a:r>
            <a:endParaRPr lang="en-GB">
              <a:ea typeface="+mn-lt"/>
              <a:cs typeface="+mn-lt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86B8F89-D36D-4193-9279-5C73B161E688}"/>
              </a:ext>
            </a:extLst>
          </p:cNvPr>
          <p:cNvSpPr txBox="1"/>
          <p:nvPr/>
        </p:nvSpPr>
        <p:spPr>
          <a:xfrm>
            <a:off x="314229" y="4895456"/>
            <a:ext cx="459847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02BD2CE-18A0-4733-8194-24F02D93105B}"/>
              </a:ext>
            </a:extLst>
          </p:cNvPr>
          <p:cNvSpPr/>
          <p:nvPr/>
        </p:nvSpPr>
        <p:spPr>
          <a:xfrm>
            <a:off x="338228" y="888292"/>
            <a:ext cx="15722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Bloom’s Taxonomy</a:t>
            </a:r>
            <a:endParaRPr lang="en-GB" sz="14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60E0130-5402-44EE-B7D2-9DAF2E26B73B}"/>
              </a:ext>
            </a:extLst>
          </p:cNvPr>
          <p:cNvSpPr txBox="1"/>
          <p:nvPr/>
        </p:nvSpPr>
        <p:spPr>
          <a:xfrm>
            <a:off x="1943363" y="890253"/>
            <a:ext cx="7540515" cy="19543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b="1" dirty="0">
                <a:solidFill>
                  <a:srgbClr val="002060"/>
                </a:solidFill>
              </a:rPr>
              <a:t>Greater Depth is NOT about just knowing more information! </a:t>
            </a:r>
          </a:p>
          <a:p>
            <a:r>
              <a:rPr lang="en-GB" sz="1100" b="1" dirty="0">
                <a:solidFill>
                  <a:srgbClr val="002060"/>
                </a:solidFill>
              </a:rPr>
              <a:t>Greater Depth in Art is about style, choice, purpose, skills and technique</a:t>
            </a:r>
            <a:endParaRPr lang="en-GB" sz="1100" b="1" dirty="0">
              <a:solidFill>
                <a:srgbClr val="002060"/>
              </a:solidFill>
              <a:cs typeface="Calibri"/>
            </a:endParaRPr>
          </a:p>
          <a:p>
            <a:endParaRPr lang="en-GB" sz="1100" dirty="0">
              <a:cs typeface="Calibri"/>
            </a:endParaRPr>
          </a:p>
          <a:p>
            <a:r>
              <a:rPr lang="en-GB" sz="1100" b="1" u="sng" dirty="0"/>
              <a:t>General</a:t>
            </a:r>
            <a:endParaRPr lang="en-GB" sz="1100" b="1" u="sng" dirty="0">
              <a:cs typeface="Calibri"/>
            </a:endParaRPr>
          </a:p>
          <a:p>
            <a:r>
              <a:rPr lang="en-GB" sz="1100" b="1" u="sng" dirty="0">
                <a:solidFill>
                  <a:srgbClr val="FF0000"/>
                </a:solidFill>
              </a:rPr>
              <a:t>Cooperative learning  </a:t>
            </a:r>
            <a:r>
              <a:rPr lang="en-GB" sz="1100" dirty="0"/>
              <a:t> Learners can lead, explain and teach concepts to others (recall, explain, question).</a:t>
            </a:r>
            <a:endParaRPr lang="en-GB" sz="1100" dirty="0">
              <a:cs typeface="Calibri"/>
            </a:endParaRPr>
          </a:p>
          <a:p>
            <a:r>
              <a:rPr lang="en-GB" sz="1100" b="1" u="sng" dirty="0">
                <a:solidFill>
                  <a:srgbClr val="FF0000"/>
                </a:solidFill>
              </a:rPr>
              <a:t>Level of independence </a:t>
            </a:r>
            <a:r>
              <a:rPr lang="en-GB" sz="1100" dirty="0"/>
              <a:t>Learners should  tackle more difficult tasks with greater levels of independence.</a:t>
            </a:r>
            <a:endParaRPr lang="en-GB" sz="1100" dirty="0">
              <a:cs typeface="Calibri"/>
            </a:endParaRPr>
          </a:p>
          <a:p>
            <a:r>
              <a:rPr lang="en-GB" sz="1100" b="1" u="sng" dirty="0">
                <a:solidFill>
                  <a:srgbClr val="FF0000"/>
                </a:solidFill>
              </a:rPr>
              <a:t>Higher Order Skills  </a:t>
            </a:r>
            <a:r>
              <a:rPr lang="en-GB" sz="1100" dirty="0"/>
              <a:t> Learners access deeper level of interpreting, questioning and analysing through questioning and tasks.</a:t>
            </a:r>
            <a:endParaRPr lang="en-GB" sz="1100" dirty="0">
              <a:cs typeface="Calibri"/>
            </a:endParaRPr>
          </a:p>
          <a:p>
            <a:r>
              <a:rPr lang="en-GB" sz="1100" b="1" u="sng" dirty="0">
                <a:solidFill>
                  <a:srgbClr val="FF0000"/>
                </a:solidFill>
              </a:rPr>
              <a:t>Applying learning in history within the subject </a:t>
            </a:r>
            <a:r>
              <a:rPr lang="en-GB" sz="1100" dirty="0"/>
              <a:t>e.g. connecting learning from  </a:t>
            </a:r>
            <a:r>
              <a:rPr lang="en-GB" sz="1100" i="1" dirty="0"/>
              <a:t>previous year groups</a:t>
            </a:r>
            <a:endParaRPr lang="en-GB" sz="1100" i="1" dirty="0">
              <a:cs typeface="Calibri"/>
            </a:endParaRPr>
          </a:p>
          <a:p>
            <a:r>
              <a:rPr lang="en-GB" sz="1100" b="1" u="sng" dirty="0">
                <a:solidFill>
                  <a:srgbClr val="FF0000"/>
                </a:solidFill>
              </a:rPr>
              <a:t>Applying learning in history to other subjects and disciplines </a:t>
            </a:r>
            <a:r>
              <a:rPr lang="en-GB" sz="1100" dirty="0"/>
              <a:t>e.g. maths </a:t>
            </a:r>
            <a:endParaRPr lang="en-GB" sz="1100" dirty="0">
              <a:cs typeface="Calibri"/>
            </a:endParaRPr>
          </a:p>
          <a:p>
            <a:r>
              <a:rPr lang="en-GB" sz="1100" b="1" u="sng" dirty="0">
                <a:solidFill>
                  <a:srgbClr val="FF0000"/>
                </a:solidFill>
              </a:rPr>
              <a:t>Confidence to investigate puzzles  Evaluate others’ work</a:t>
            </a:r>
            <a:endParaRPr lang="en-GB" sz="1100" b="1" u="sng">
              <a:solidFill>
                <a:srgbClr val="FF0000"/>
              </a:solidFill>
              <a:cs typeface="Calibri"/>
            </a:endParaRPr>
          </a:p>
          <a:p>
            <a:r>
              <a:rPr lang="en-GB" sz="1100" b="1" u="sng" dirty="0">
                <a:solidFill>
                  <a:srgbClr val="FF0000"/>
                </a:solidFill>
              </a:rPr>
              <a:t>Command</a:t>
            </a:r>
            <a:r>
              <a:rPr lang="en-GB" sz="1100" b="1" dirty="0">
                <a:solidFill>
                  <a:srgbClr val="FF0000"/>
                </a:solidFill>
              </a:rPr>
              <a:t> </a:t>
            </a:r>
            <a:r>
              <a:rPr lang="en-GB" sz="1100" dirty="0"/>
              <a:t>  GD learners can take disparate bits of information from sources and bring them together to create a piece of work.</a:t>
            </a:r>
            <a:endParaRPr lang="en-GB" sz="1100" dirty="0">
              <a:cs typeface="Calibri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CDE3A75-8B08-499A-A19B-369ED092BE6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1" t="801" r="-14" b="-1"/>
          <a:stretch/>
        </p:blipFill>
        <p:spPr>
          <a:xfrm>
            <a:off x="380061" y="1184647"/>
            <a:ext cx="1493793" cy="156336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329CC3E-9CBA-73C7-DDF2-81796145B261}"/>
              </a:ext>
            </a:extLst>
          </p:cNvPr>
          <p:cNvSpPr txBox="1"/>
          <p:nvPr/>
        </p:nvSpPr>
        <p:spPr>
          <a:xfrm>
            <a:off x="309418" y="4932421"/>
            <a:ext cx="7536102" cy="161582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b="1" u="sng" dirty="0"/>
              <a:t>How would a child’s Mastery of Art and Design present itself? </a:t>
            </a:r>
            <a:endParaRPr lang="en-US" u="sng"/>
          </a:p>
          <a:p>
            <a:endParaRPr lang="en-US" sz="1100" b="1" u="sng" dirty="0">
              <a:cs typeface="Calibri"/>
            </a:endParaRPr>
          </a:p>
          <a:p>
            <a:r>
              <a:rPr lang="en-US" sz="1100" b="1" u="sng" dirty="0"/>
              <a:t>Generating Ideas:</a:t>
            </a:r>
            <a:r>
              <a:rPr lang="en-US" sz="1100" dirty="0"/>
              <a:t> Showing greater complexity, research, observation, originality, perception, aspiration, creativity </a:t>
            </a:r>
            <a:endParaRPr lang="en-US"/>
          </a:p>
          <a:p>
            <a:endParaRPr lang="en-US" sz="1100" dirty="0"/>
          </a:p>
          <a:p>
            <a:r>
              <a:rPr lang="en-US" sz="1100" b="1" u="sng" dirty="0"/>
              <a:t>Making:</a:t>
            </a:r>
            <a:r>
              <a:rPr lang="en-US" sz="1100" dirty="0"/>
              <a:t> Showing greater technique, skill, control, complexity, mastery, quality, judgement, creativity </a:t>
            </a:r>
            <a:endParaRPr lang="en-US"/>
          </a:p>
          <a:p>
            <a:endParaRPr lang="en-US" sz="1100" dirty="0"/>
          </a:p>
          <a:p>
            <a:r>
              <a:rPr lang="en-US" sz="1100" b="1" u="sng" dirty="0"/>
              <a:t>Evaluating:</a:t>
            </a:r>
            <a:r>
              <a:rPr lang="en-US" sz="1100" dirty="0"/>
              <a:t> Showing greater judgement, autonomy, independence, perception, subtlety </a:t>
            </a:r>
            <a:endParaRPr lang="en-US"/>
          </a:p>
          <a:p>
            <a:endParaRPr lang="en-US" sz="1100" dirty="0"/>
          </a:p>
          <a:p>
            <a:r>
              <a:rPr lang="en-US" sz="1100" b="1" u="sng" dirty="0"/>
              <a:t>Knowledge:</a:t>
            </a:r>
            <a:r>
              <a:rPr lang="en-US" sz="1100" dirty="0"/>
              <a:t> Showing greater breadth, contextual understanding, explanation, judgement</a:t>
            </a:r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27216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14C72CB61D9C94EB586E63BBC1915A9" ma:contentTypeVersion="16" ma:contentTypeDescription="Create a new document." ma:contentTypeScope="" ma:versionID="a555b2ad473138eafa1fad9f6077c763">
  <xsd:schema xmlns:xsd="http://www.w3.org/2001/XMLSchema" xmlns:xs="http://www.w3.org/2001/XMLSchema" xmlns:p="http://schemas.microsoft.com/office/2006/metadata/properties" xmlns:ns2="701c1903-fed7-4a8a-87d3-54cb9a24053b" xmlns:ns3="8a842455-6561-48a8-95e9-51b2549395a5" targetNamespace="http://schemas.microsoft.com/office/2006/metadata/properties" ma:root="true" ma:fieldsID="2e79986f8c377c27b3d8e32b6a62ba88" ns2:_="" ns3:_="">
    <xsd:import namespace="701c1903-fed7-4a8a-87d3-54cb9a24053b"/>
    <xsd:import namespace="8a842455-6561-48a8-95e9-51b2549395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c1903-fed7-4a8a-87d3-54cb9a2405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bb361235-48f8-4de7-8a1c-71bb8990c7e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842455-6561-48a8-95e9-51b2549395a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7dafbba-3a5a-4c4f-abaa-83df126940d3}" ma:internalName="TaxCatchAll" ma:showField="CatchAllData" ma:web="8a842455-6561-48a8-95e9-51b2549395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01c1903-fed7-4a8a-87d3-54cb9a24053b">
      <Terms xmlns="http://schemas.microsoft.com/office/infopath/2007/PartnerControls"/>
    </lcf76f155ced4ddcb4097134ff3c332f>
    <TaxCatchAll xmlns="8a842455-6561-48a8-95e9-51b2549395a5" xsi:nil="true"/>
  </documentManagement>
</p:properties>
</file>

<file path=customXml/itemProps1.xml><?xml version="1.0" encoding="utf-8"?>
<ds:datastoreItem xmlns:ds="http://schemas.openxmlformats.org/officeDocument/2006/customXml" ds:itemID="{18765E34-B6AF-4E53-9829-681B686B403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B57013B-F6F2-47B9-9447-B25D18531B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01c1903-fed7-4a8a-87d3-54cb9a24053b"/>
    <ds:schemaRef ds:uri="8a842455-6561-48a8-95e9-51b2549395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EF653CD-78B0-4A97-B425-426F3FF963D1}">
  <ds:schemaRefs>
    <ds:schemaRef ds:uri="http://schemas.microsoft.com/office/2006/documentManagement/types"/>
    <ds:schemaRef ds:uri="http://purl.org/dc/elements/1.1/"/>
    <ds:schemaRef ds:uri="http://purl.org/dc/dcmitype/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701c1903-fed7-4a8a-87d3-54cb9a24053b"/>
    <ds:schemaRef ds:uri="http://schemas.microsoft.com/office/infopath/2007/PartnerControls"/>
    <ds:schemaRef ds:uri="8a842455-6561-48a8-95e9-51b2549395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169</TotalTime>
  <Words>399</Words>
  <Application>Microsoft Office PowerPoint</Application>
  <PresentationFormat>A4 Paper (210x297 mm)</PresentationFormat>
  <Paragraphs>40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Knowledge Organisers</dc:title>
  <dc:creator>Sarah Hughes</dc:creator>
  <cp:lastModifiedBy>Miss H BAILEY (st-johns-pri)</cp:lastModifiedBy>
  <cp:revision>130</cp:revision>
  <dcterms:created xsi:type="dcterms:W3CDTF">2020-10-08T09:27:14Z</dcterms:created>
  <dcterms:modified xsi:type="dcterms:W3CDTF">2022-07-04T10:27:57Z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0x010100F14C72CB61D9C94EB586E63BBC1915A9</vt:lpwstr>
  </property>
  <property fmtid="{D5CDD505-2E9C-101B-9397-08002B2CF9AE}" pid="3" name="MediaServiceImageTags">
    <vt:lpwstr/>
  </property>
</Properties>
</file>