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462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785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858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697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695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701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713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783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222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575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27D44-BEC4-4110-AE94-631008DFF520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38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27D44-BEC4-4110-AE94-631008DFF520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3AA45D-88D8-47C4-B3CF-78DE1C0FD6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227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000" b="1" dirty="0"/>
              <a:t>The Body Song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1401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0263"/>
            <a:ext cx="10515600" cy="5706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I’ve got fingers on my hands,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I’ve got toes on my feet,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I’ve got skin on my bones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And it keeps me neat.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I’ve got hair on my head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And a bottom for seat,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You’ll never find another one who’s just like me!</a:t>
            </a:r>
          </a:p>
        </p:txBody>
      </p:sp>
    </p:spTree>
    <p:extLst>
      <p:ext uri="{BB962C8B-B14F-4D97-AF65-F5344CB8AC3E}">
        <p14:creationId xmlns:p14="http://schemas.microsoft.com/office/powerpoint/2010/main" val="2993200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0263"/>
            <a:ext cx="10515600" cy="5706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I’ve got freckles on my face,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I’ve got colour in my cheeks,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I’ve got ears to listen,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And a mouth to speak.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I’ve got eyes in my head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And a smiling set of teeth,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You’ll never find another one who’s just like me!</a:t>
            </a:r>
          </a:p>
        </p:txBody>
      </p:sp>
    </p:spTree>
    <p:extLst>
      <p:ext uri="{BB962C8B-B14F-4D97-AF65-F5344CB8AC3E}">
        <p14:creationId xmlns:p14="http://schemas.microsoft.com/office/powerpoint/2010/main" val="1428911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287338"/>
            <a:ext cx="10515600" cy="588962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I’ve got muscles in my arms,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I’ve bumps on my knees,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I’ve got blood in my body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And my lungs to breathe.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I’ve a brain in my head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And I’m totally unique,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You’ll never find another one who’s just like me,</a:t>
            </a:r>
          </a:p>
          <a:p>
            <a:pPr marL="0" indent="0">
              <a:buNone/>
            </a:pPr>
            <a:r>
              <a:rPr lang="en-GB" sz="4400" b="1" dirty="0">
                <a:latin typeface="Sassoon Infant Std" panose="020B0503020103030203" pitchFamily="34" charset="0"/>
              </a:rPr>
              <a:t>You’ll never find another one who’s just – like – me!</a:t>
            </a:r>
          </a:p>
        </p:txBody>
      </p:sp>
    </p:spTree>
    <p:extLst>
      <p:ext uri="{BB962C8B-B14F-4D97-AF65-F5344CB8AC3E}">
        <p14:creationId xmlns:p14="http://schemas.microsoft.com/office/powerpoint/2010/main" val="23688040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158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Sassoon Infant Std</vt:lpstr>
      <vt:lpstr>Office Theme</vt:lpstr>
      <vt:lpstr>The Body Song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Body Song</dc:title>
  <dc:creator>setup</dc:creator>
  <cp:lastModifiedBy>Naomi Hedges</cp:lastModifiedBy>
  <cp:revision>5</cp:revision>
  <dcterms:created xsi:type="dcterms:W3CDTF">2019-05-20T06:43:33Z</dcterms:created>
  <dcterms:modified xsi:type="dcterms:W3CDTF">2021-10-21T09:09:56Z</dcterms:modified>
</cp:coreProperties>
</file>