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59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534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009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829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84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9170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012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105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61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229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87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39E85-4120-4CCC-83F8-4247412A1926}" type="datetimeFigureOut">
              <a:rPr lang="en-GB" smtClean="0"/>
              <a:t>04/03/2019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47038-D1A7-48F3-AF11-D917BB8886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85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9600" b="1" dirty="0" smtClean="0"/>
              <a:t>Together</a:t>
            </a:r>
            <a:endParaRPr lang="en-GB" sz="96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7963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dirty="0" smtClean="0"/>
              <a:t>We are here together, together, together.</a:t>
            </a:r>
          </a:p>
          <a:p>
            <a:pPr marL="0" indent="0">
              <a:buNone/>
            </a:pPr>
            <a:r>
              <a:rPr lang="en-GB" sz="4800" b="1" dirty="0" smtClean="0"/>
              <a:t>We are here together, everyone.</a:t>
            </a:r>
          </a:p>
          <a:p>
            <a:pPr marL="0" indent="0">
              <a:buNone/>
            </a:pPr>
            <a:r>
              <a:rPr lang="en-GB" sz="4800" b="1" dirty="0" smtClean="0"/>
              <a:t>What we do together, together, together,</a:t>
            </a:r>
          </a:p>
          <a:p>
            <a:pPr marL="0" indent="0">
              <a:buNone/>
            </a:pPr>
            <a:r>
              <a:rPr lang="en-GB" sz="4800" b="1" dirty="0" smtClean="0"/>
              <a:t>What we do together, we do as one.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2938398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i="1" dirty="0" smtClean="0"/>
              <a:t>Everyday, we work and play,</a:t>
            </a:r>
          </a:p>
          <a:p>
            <a:pPr marL="0" indent="0">
              <a:buNone/>
            </a:pPr>
            <a:r>
              <a:rPr lang="en-GB" sz="4800" b="1" i="1" dirty="0" smtClean="0"/>
              <a:t>Learning ways to get along.</a:t>
            </a:r>
          </a:p>
          <a:p>
            <a:pPr marL="0" indent="0">
              <a:buNone/>
            </a:pPr>
            <a:r>
              <a:rPr lang="en-GB" sz="4800" b="1" i="1" dirty="0" smtClean="0"/>
              <a:t>Finding out, what life’s about,</a:t>
            </a:r>
          </a:p>
          <a:p>
            <a:pPr marL="0" indent="0">
              <a:buNone/>
            </a:pPr>
            <a:r>
              <a:rPr lang="en-GB" sz="4800" b="1" i="1" dirty="0" smtClean="0"/>
              <a:t>Everybody moving on.</a:t>
            </a:r>
            <a:endParaRPr lang="en-GB" sz="4800" b="1" i="1" dirty="0"/>
          </a:p>
        </p:txBody>
      </p:sp>
    </p:spTree>
    <p:extLst>
      <p:ext uri="{BB962C8B-B14F-4D97-AF65-F5344CB8AC3E}">
        <p14:creationId xmlns:p14="http://schemas.microsoft.com/office/powerpoint/2010/main" val="4244779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800" b="1" dirty="0" smtClean="0"/>
              <a:t>When we play together, together, together.</a:t>
            </a:r>
          </a:p>
          <a:p>
            <a:pPr marL="0" indent="0">
              <a:buNone/>
            </a:pPr>
            <a:r>
              <a:rPr lang="en-GB" sz="4800" b="1" dirty="0" smtClean="0"/>
              <a:t>When we play together, it’s so much fun.</a:t>
            </a:r>
          </a:p>
          <a:p>
            <a:pPr marL="0" indent="0">
              <a:buNone/>
            </a:pPr>
            <a:r>
              <a:rPr lang="en-GB" sz="4800" b="1" dirty="0" smtClean="0"/>
              <a:t>When </a:t>
            </a:r>
            <a:r>
              <a:rPr lang="en-GB" sz="4800" b="1" dirty="0"/>
              <a:t>w</a:t>
            </a:r>
            <a:r>
              <a:rPr lang="en-GB" sz="4800" b="1" dirty="0" smtClean="0"/>
              <a:t>e work together, together, together,</a:t>
            </a:r>
          </a:p>
          <a:p>
            <a:pPr marL="0" indent="0">
              <a:buNone/>
            </a:pPr>
            <a:r>
              <a:rPr lang="en-GB" sz="4800" b="1" dirty="0" smtClean="0"/>
              <a:t>When we work together, the job gets done.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2254931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i="1" dirty="0" smtClean="0"/>
              <a:t>Everyday, we work and play,</a:t>
            </a:r>
          </a:p>
          <a:p>
            <a:pPr marL="0" indent="0">
              <a:buNone/>
            </a:pPr>
            <a:r>
              <a:rPr lang="en-GB" sz="4800" b="1" i="1" dirty="0" smtClean="0"/>
              <a:t>Learning ways to get along.</a:t>
            </a:r>
          </a:p>
          <a:p>
            <a:pPr marL="0" indent="0">
              <a:buNone/>
            </a:pPr>
            <a:r>
              <a:rPr lang="en-GB" sz="4800" b="1" i="1" dirty="0" smtClean="0"/>
              <a:t>Finding out, what life’s about,</a:t>
            </a:r>
          </a:p>
          <a:p>
            <a:pPr marL="0" indent="0">
              <a:buNone/>
            </a:pPr>
            <a:r>
              <a:rPr lang="en-GB" sz="4800" b="1" i="1" dirty="0" smtClean="0"/>
              <a:t>Everybody moving on.</a:t>
            </a:r>
            <a:endParaRPr lang="en-GB" sz="4800" b="1" i="1" dirty="0"/>
          </a:p>
        </p:txBody>
      </p:sp>
    </p:spTree>
    <p:extLst>
      <p:ext uri="{BB962C8B-B14F-4D97-AF65-F5344CB8AC3E}">
        <p14:creationId xmlns:p14="http://schemas.microsoft.com/office/powerpoint/2010/main" val="2499090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4800" b="1" dirty="0" smtClean="0"/>
              <a:t>When we sing together, together, together.</a:t>
            </a:r>
          </a:p>
          <a:p>
            <a:pPr marL="0" indent="0">
              <a:buNone/>
            </a:pPr>
            <a:r>
              <a:rPr lang="en-GB" sz="4800" b="1" dirty="0" smtClean="0"/>
              <a:t>When we sing together, the beat goes on!</a:t>
            </a:r>
          </a:p>
          <a:p>
            <a:pPr marL="0" indent="0">
              <a:buNone/>
            </a:pPr>
            <a:r>
              <a:rPr lang="en-GB" sz="4800" b="1" dirty="0" smtClean="0"/>
              <a:t>When </a:t>
            </a:r>
            <a:r>
              <a:rPr lang="en-GB" sz="4800" b="1" dirty="0"/>
              <a:t>w</a:t>
            </a:r>
            <a:r>
              <a:rPr lang="en-GB" sz="4800" b="1" dirty="0" smtClean="0"/>
              <a:t>e move together, together, together, </a:t>
            </a:r>
          </a:p>
          <a:p>
            <a:pPr marL="0" indent="0">
              <a:buNone/>
            </a:pPr>
            <a:r>
              <a:rPr lang="en-GB" sz="4800" b="1" dirty="0" smtClean="0"/>
              <a:t>When we move together, it keeps us strong!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313052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b="1" i="1" dirty="0" smtClean="0"/>
              <a:t>Everyday, we work and play,</a:t>
            </a:r>
          </a:p>
          <a:p>
            <a:pPr marL="0" indent="0">
              <a:buNone/>
            </a:pPr>
            <a:r>
              <a:rPr lang="en-GB" sz="4800" b="1" i="1" dirty="0" smtClean="0"/>
              <a:t>Learning ways to get along.</a:t>
            </a:r>
          </a:p>
          <a:p>
            <a:pPr marL="0" indent="0">
              <a:buNone/>
            </a:pPr>
            <a:r>
              <a:rPr lang="en-GB" sz="4800" b="1" i="1" dirty="0" smtClean="0"/>
              <a:t>Finding out, what life’s about,</a:t>
            </a:r>
          </a:p>
          <a:p>
            <a:pPr marL="0" indent="0">
              <a:buNone/>
            </a:pPr>
            <a:r>
              <a:rPr lang="en-GB" sz="4800" b="1" i="1" dirty="0" smtClean="0"/>
              <a:t>Everybody moving on.</a:t>
            </a:r>
            <a:endParaRPr lang="en-GB" sz="4800" b="1" i="1" dirty="0"/>
          </a:p>
        </p:txBody>
      </p:sp>
    </p:spTree>
    <p:extLst>
      <p:ext uri="{BB962C8B-B14F-4D97-AF65-F5344CB8AC3E}">
        <p14:creationId xmlns:p14="http://schemas.microsoft.com/office/powerpoint/2010/main" val="2384322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7625" y="1812562"/>
            <a:ext cx="10996749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800" b="1" dirty="0" smtClean="0"/>
              <a:t>Put your hands together, together, together,</a:t>
            </a:r>
          </a:p>
          <a:p>
            <a:pPr marL="0" indent="0">
              <a:buNone/>
            </a:pPr>
            <a:r>
              <a:rPr lang="en-GB" sz="4800" b="1" dirty="0" smtClean="0"/>
              <a:t>Put you hands together, everyone!</a:t>
            </a:r>
            <a:endParaRPr lang="en-GB" sz="4800" b="1" dirty="0"/>
          </a:p>
          <a:p>
            <a:pPr marL="0" indent="0">
              <a:buNone/>
            </a:pPr>
            <a:r>
              <a:rPr lang="en-GB" sz="4800" b="1" dirty="0" smtClean="0"/>
              <a:t>Put your hands together, together, together,</a:t>
            </a:r>
          </a:p>
          <a:p>
            <a:pPr marL="0" indent="0">
              <a:buNone/>
            </a:pPr>
            <a:r>
              <a:rPr lang="en-GB" sz="4800" b="1" dirty="0" smtClean="0"/>
              <a:t>Put you hands together, everyone!</a:t>
            </a:r>
          </a:p>
          <a:p>
            <a:pPr marL="0" indent="0">
              <a:buNone/>
            </a:pP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3519669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Together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Together</dc:title>
  <dc:creator>setup</dc:creator>
  <cp:lastModifiedBy>setup</cp:lastModifiedBy>
  <cp:revision>1</cp:revision>
  <dcterms:created xsi:type="dcterms:W3CDTF">2019-03-04T08:26:10Z</dcterms:created>
  <dcterms:modified xsi:type="dcterms:W3CDTF">2019-03-04T08:26:29Z</dcterms:modified>
</cp:coreProperties>
</file>