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657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32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89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797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476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24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731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262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300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51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42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B8D1E7"/>
            </a:gs>
            <a:gs pos="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C19F-0FB9-4815-A15D-AAFB6BC27B1A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63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8800" b="1" dirty="0"/>
              <a:t>Unto us a child is born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842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Unto us a child is born,</a:t>
            </a:r>
          </a:p>
          <a:p>
            <a:pPr marL="0" indent="0">
              <a:buNone/>
            </a:pPr>
            <a:r>
              <a:rPr lang="en-GB" sz="5400" b="1" dirty="0"/>
              <a:t>Unto us a son is given.</a:t>
            </a:r>
          </a:p>
          <a:p>
            <a:pPr marL="0" indent="0">
              <a:buNone/>
            </a:pPr>
            <a:r>
              <a:rPr lang="en-GB" sz="5400" b="1" dirty="0"/>
              <a:t>He shall reign in all the earth.</a:t>
            </a:r>
          </a:p>
          <a:p>
            <a:pPr marL="0" indent="0">
              <a:buNone/>
            </a:pPr>
            <a:r>
              <a:rPr lang="en-GB" sz="5400" b="1" dirty="0"/>
              <a:t>He will be called Immanuel!</a:t>
            </a:r>
          </a:p>
          <a:p>
            <a:pPr marL="0" indent="0">
              <a:buNone/>
            </a:pPr>
            <a:r>
              <a:rPr lang="en-GB" sz="5400" b="1" dirty="0"/>
              <a:t>(Repeat)</a:t>
            </a:r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7763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1825625"/>
            <a:ext cx="11482252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5400" dirty="0"/>
              <a:t>Angel voices sing,</a:t>
            </a:r>
          </a:p>
          <a:p>
            <a:pPr marL="0" indent="0">
              <a:buNone/>
            </a:pPr>
            <a:r>
              <a:rPr lang="en-GB" sz="5400" dirty="0"/>
              <a:t>Hallelujahs ring.</a:t>
            </a:r>
          </a:p>
          <a:p>
            <a:pPr marL="0" indent="0">
              <a:buNone/>
            </a:pPr>
            <a:r>
              <a:rPr lang="en-GB" sz="5400" dirty="0"/>
              <a:t>For today in Bethlehem</a:t>
            </a:r>
          </a:p>
          <a:p>
            <a:pPr marL="0" indent="0">
              <a:buNone/>
            </a:pPr>
            <a:r>
              <a:rPr lang="en-GB" sz="5400" dirty="0"/>
              <a:t>The love of God has come to men</a:t>
            </a:r>
          </a:p>
          <a:p>
            <a:pPr marL="0" indent="0">
              <a:buNone/>
            </a:pPr>
            <a:r>
              <a:rPr lang="en-GB" sz="5400" dirty="0"/>
              <a:t>The saviour of the world is Christ the King!</a:t>
            </a:r>
          </a:p>
        </p:txBody>
      </p:sp>
    </p:spTree>
    <p:extLst>
      <p:ext uri="{BB962C8B-B14F-4D97-AF65-F5344CB8AC3E}">
        <p14:creationId xmlns:p14="http://schemas.microsoft.com/office/powerpoint/2010/main" val="2382814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Unto us a child is born,</a:t>
            </a:r>
          </a:p>
          <a:p>
            <a:pPr marL="0" indent="0">
              <a:buNone/>
            </a:pPr>
            <a:r>
              <a:rPr lang="en-GB" sz="5400" b="1" dirty="0"/>
              <a:t>Unto us a son is given.</a:t>
            </a:r>
          </a:p>
          <a:p>
            <a:pPr marL="0" indent="0">
              <a:buNone/>
            </a:pPr>
            <a:r>
              <a:rPr lang="en-GB" sz="5400" b="1" dirty="0"/>
              <a:t>He shall reign in all the earth.</a:t>
            </a:r>
          </a:p>
          <a:p>
            <a:pPr marL="0" indent="0">
              <a:buNone/>
            </a:pPr>
            <a:r>
              <a:rPr lang="en-GB" sz="5400" b="1" dirty="0"/>
              <a:t>He will be called Immanuel!</a:t>
            </a:r>
          </a:p>
          <a:p>
            <a:pPr marL="0" indent="0">
              <a:buNone/>
            </a:pPr>
            <a:r>
              <a:rPr lang="en-GB" sz="5400" b="1" dirty="0"/>
              <a:t>(Repeat)</a:t>
            </a:r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0901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1825625"/>
            <a:ext cx="1148225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/>
              <a:t>Leave your cares aside,</a:t>
            </a:r>
          </a:p>
          <a:p>
            <a:pPr marL="0" indent="0">
              <a:buNone/>
            </a:pPr>
            <a:r>
              <a:rPr lang="en-GB" sz="5400" dirty="0"/>
              <a:t>Seek and you will find,</a:t>
            </a:r>
          </a:p>
          <a:p>
            <a:pPr marL="0" indent="0">
              <a:buNone/>
            </a:pPr>
            <a:r>
              <a:rPr lang="en-GB" sz="5400" dirty="0"/>
              <a:t>For today in Bethlehem</a:t>
            </a:r>
          </a:p>
          <a:p>
            <a:pPr marL="0" indent="0">
              <a:buNone/>
            </a:pPr>
            <a:r>
              <a:rPr lang="en-GB" sz="5400" dirty="0"/>
              <a:t>The love of God has come to men,</a:t>
            </a:r>
          </a:p>
          <a:p>
            <a:pPr marL="0" indent="0">
              <a:buNone/>
            </a:pPr>
            <a:r>
              <a:rPr lang="en-GB" sz="5400" dirty="0"/>
              <a:t>The Saviour of the world is Jesus Christ!</a:t>
            </a:r>
          </a:p>
        </p:txBody>
      </p:sp>
    </p:spTree>
    <p:extLst>
      <p:ext uri="{BB962C8B-B14F-4D97-AF65-F5344CB8AC3E}">
        <p14:creationId xmlns:p14="http://schemas.microsoft.com/office/powerpoint/2010/main" val="3291986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Unto us a child is born,</a:t>
            </a:r>
          </a:p>
          <a:p>
            <a:pPr marL="0" indent="0">
              <a:buNone/>
            </a:pPr>
            <a:r>
              <a:rPr lang="en-GB" sz="5400" b="1" dirty="0"/>
              <a:t>Unto us a son is given.</a:t>
            </a:r>
          </a:p>
          <a:p>
            <a:pPr marL="0" indent="0">
              <a:buNone/>
            </a:pPr>
            <a:r>
              <a:rPr lang="en-GB" sz="5400" b="1" dirty="0"/>
              <a:t>He shall reign in all the earth.</a:t>
            </a:r>
          </a:p>
          <a:p>
            <a:pPr marL="0" indent="0">
              <a:buNone/>
            </a:pPr>
            <a:r>
              <a:rPr lang="en-GB" sz="5400" b="1" dirty="0"/>
              <a:t>He will be called Immanuel!</a:t>
            </a:r>
          </a:p>
          <a:p>
            <a:pPr marL="0" indent="0">
              <a:buNone/>
            </a:pPr>
            <a:r>
              <a:rPr lang="en-GB" sz="5400" b="1" dirty="0"/>
              <a:t>(Repeat)</a:t>
            </a:r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460876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1825625"/>
            <a:ext cx="11482252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5400" dirty="0"/>
              <a:t>Come let us adore,</a:t>
            </a:r>
          </a:p>
          <a:p>
            <a:pPr marL="0" indent="0">
              <a:buNone/>
            </a:pPr>
            <a:r>
              <a:rPr lang="en-GB" sz="5400" dirty="0"/>
              <a:t>Now and evermore,</a:t>
            </a:r>
          </a:p>
          <a:p>
            <a:pPr marL="0" indent="0">
              <a:buNone/>
            </a:pPr>
            <a:r>
              <a:rPr lang="en-GB" sz="5400" dirty="0"/>
              <a:t>For today in Bethlehem</a:t>
            </a:r>
          </a:p>
          <a:p>
            <a:pPr marL="0" indent="0">
              <a:buNone/>
            </a:pPr>
            <a:r>
              <a:rPr lang="en-GB" sz="5400" dirty="0"/>
              <a:t>The love of God has come to men,</a:t>
            </a:r>
          </a:p>
          <a:p>
            <a:pPr marL="0" indent="0">
              <a:buNone/>
            </a:pPr>
            <a:r>
              <a:rPr lang="en-GB" sz="5400" dirty="0"/>
              <a:t>The Saviour of the world is Christ the Lord.</a:t>
            </a:r>
          </a:p>
        </p:txBody>
      </p:sp>
    </p:spTree>
    <p:extLst>
      <p:ext uri="{BB962C8B-B14F-4D97-AF65-F5344CB8AC3E}">
        <p14:creationId xmlns:p14="http://schemas.microsoft.com/office/powerpoint/2010/main" val="1456229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Unto us a child is born,</a:t>
            </a:r>
          </a:p>
          <a:p>
            <a:pPr marL="0" indent="0">
              <a:buNone/>
            </a:pPr>
            <a:r>
              <a:rPr lang="en-GB" sz="5400" b="1" dirty="0"/>
              <a:t>Unto us a son is given.</a:t>
            </a:r>
          </a:p>
          <a:p>
            <a:pPr marL="0" indent="0">
              <a:buNone/>
            </a:pPr>
            <a:r>
              <a:rPr lang="en-GB" sz="5400" b="1" dirty="0"/>
              <a:t>He shall reign in all the earth.</a:t>
            </a:r>
          </a:p>
          <a:p>
            <a:pPr marL="0" indent="0">
              <a:buNone/>
            </a:pPr>
            <a:r>
              <a:rPr lang="en-GB" sz="5400" b="1" dirty="0"/>
              <a:t>He will be called Immanuel!</a:t>
            </a:r>
          </a:p>
          <a:p>
            <a:pPr marL="0" indent="0">
              <a:buNone/>
            </a:pPr>
            <a:r>
              <a:rPr lang="en-GB" sz="5400" b="1" dirty="0"/>
              <a:t>(x3)</a:t>
            </a:r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194392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224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Unto us a child is born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room at the inn</dc:title>
  <dc:creator>setup</dc:creator>
  <cp:lastModifiedBy>Naomi Hedges</cp:lastModifiedBy>
  <cp:revision>7</cp:revision>
  <dcterms:created xsi:type="dcterms:W3CDTF">2018-11-19T08:23:33Z</dcterms:created>
  <dcterms:modified xsi:type="dcterms:W3CDTF">2021-12-06T09:28:57Z</dcterms:modified>
</cp:coreProperties>
</file>