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4" r:id="rId8"/>
    <p:sldId id="26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46" autoAdjust="0"/>
    <p:restoredTop sz="94660"/>
  </p:normalViewPr>
  <p:slideViewPr>
    <p:cSldViewPr snapToGrid="0">
      <p:cViewPr varScale="1">
        <p:scale>
          <a:sx n="96" d="100"/>
          <a:sy n="96" d="100"/>
        </p:scale>
        <p:origin x="62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5149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725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170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43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881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296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184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41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228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026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1627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50023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8258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984523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2332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9211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25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C3ECD03-6C8F-4B6D-A23F-D6778F2F6EFB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2C82F49-7B5F-4134-A3A7-BE7EAAF71B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985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  <p:sldLayoutId id="2147483737" r:id="rId13"/>
    <p:sldLayoutId id="2147483738" r:id="rId14"/>
    <p:sldLayoutId id="2147483739" r:id="rId15"/>
    <p:sldLayoutId id="2147483740" r:id="rId16"/>
    <p:sldLayoutId id="214748374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F5C6B-6BAB-45AA-B05E-418205E14F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God is Good</a:t>
            </a:r>
          </a:p>
        </p:txBody>
      </p:sp>
    </p:spTree>
    <p:extLst>
      <p:ext uri="{BB962C8B-B14F-4D97-AF65-F5344CB8AC3E}">
        <p14:creationId xmlns:p14="http://schemas.microsoft.com/office/powerpoint/2010/main" val="3517497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3F28DE-0724-4BBF-8C1E-4CDABF7720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868" y="487018"/>
            <a:ext cx="10932644" cy="550826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7700" b="1" dirty="0"/>
              <a:t>Here we are, people of faith</a:t>
            </a:r>
            <a:br>
              <a:rPr lang="en-GB" sz="7700" b="1" dirty="0"/>
            </a:br>
            <a:r>
              <a:rPr lang="en-GB" sz="7700" b="1" dirty="0"/>
              <a:t>Some with smiles, </a:t>
            </a:r>
          </a:p>
          <a:p>
            <a:pPr marL="0" indent="0">
              <a:buNone/>
            </a:pPr>
            <a:r>
              <a:rPr lang="en-GB" sz="7700" b="1" dirty="0"/>
              <a:t>Others with fears at their face</a:t>
            </a:r>
            <a:br>
              <a:rPr lang="en-GB" sz="7700" b="1" dirty="0"/>
            </a:br>
            <a:r>
              <a:rPr lang="en-GB" sz="7700" b="1" dirty="0"/>
              <a:t>Here we come, </a:t>
            </a:r>
          </a:p>
          <a:p>
            <a:pPr marL="0" indent="0">
              <a:buNone/>
            </a:pPr>
            <a:r>
              <a:rPr lang="en-GB" sz="7700" b="1" dirty="0"/>
              <a:t>Ready to bring who we are.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02996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3F28DE-0724-4BBF-8C1E-4CDABF7720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822" y="-278296"/>
            <a:ext cx="11714018" cy="7136296"/>
          </a:xfrm>
        </p:spPr>
        <p:txBody>
          <a:bodyPr>
            <a:normAutofit/>
          </a:bodyPr>
          <a:lstStyle/>
          <a:p>
            <a:pPr marL="0" indent="0">
              <a:buNone/>
            </a:pPr>
            <a:br>
              <a:rPr lang="en-GB" b="1" dirty="0"/>
            </a:br>
            <a:br>
              <a:rPr lang="en-GB" b="1" dirty="0"/>
            </a:br>
            <a:br>
              <a:rPr lang="en-GB" b="1" dirty="0"/>
            </a:br>
            <a:r>
              <a:rPr lang="en-GB" sz="4000" b="1" dirty="0"/>
              <a:t>God is good</a:t>
            </a:r>
            <a:br>
              <a:rPr lang="en-GB" sz="4000" b="1" dirty="0"/>
            </a:br>
            <a:r>
              <a:rPr lang="en-GB" sz="4000" b="1" dirty="0"/>
              <a:t>God is good to us</a:t>
            </a:r>
            <a:br>
              <a:rPr lang="en-GB" sz="4000" b="1" dirty="0"/>
            </a:br>
            <a:r>
              <a:rPr lang="en-GB" sz="4000" b="1" dirty="0"/>
              <a:t>All through time</a:t>
            </a:r>
            <a:br>
              <a:rPr lang="en-GB" sz="4000" b="1" dirty="0"/>
            </a:br>
            <a:r>
              <a:rPr lang="en-GB" sz="4000" b="1" dirty="0"/>
              <a:t>Every hour, every minute</a:t>
            </a:r>
            <a:br>
              <a:rPr lang="en-GB" sz="4000" b="1" dirty="0"/>
            </a:br>
            <a:r>
              <a:rPr lang="en-GB" sz="4000" b="1" dirty="0"/>
              <a:t>God </a:t>
            </a:r>
            <a:r>
              <a:rPr lang="en-GB" sz="4000" b="1" dirty="0" err="1"/>
              <a:t>is good</a:t>
            </a:r>
            <a:br>
              <a:rPr lang="en-GB" sz="4000" b="1" dirty="0"/>
            </a:br>
            <a:r>
              <a:rPr lang="en-GB" sz="4000" b="1" dirty="0" err="1"/>
              <a:t>God is good</a:t>
            </a:r>
            <a:br>
              <a:rPr lang="en-GB" b="1" dirty="0"/>
            </a:b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379012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3F28DE-0724-4BBF-8C1E-4CDABF7720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601" y="630141"/>
            <a:ext cx="11091669" cy="6144370"/>
          </a:xfrm>
        </p:spPr>
        <p:txBody>
          <a:bodyPr>
            <a:normAutofit/>
          </a:bodyPr>
          <a:lstStyle/>
          <a:p>
            <a:pPr marL="0" indent="0">
              <a:buNone/>
            </a:pPr>
            <a:br>
              <a:rPr lang="en-GB" dirty="0"/>
            </a:br>
            <a:br>
              <a:rPr lang="en-GB" b="1" dirty="0"/>
            </a:br>
            <a:r>
              <a:rPr lang="en-GB" sz="5200" b="1" dirty="0"/>
              <a:t>Here we are, </a:t>
            </a:r>
          </a:p>
          <a:p>
            <a:pPr marL="0" indent="0">
              <a:buNone/>
            </a:pPr>
            <a:r>
              <a:rPr lang="en-GB" sz="5200" b="1" dirty="0"/>
              <a:t>Children of God</a:t>
            </a:r>
            <a:br>
              <a:rPr lang="en-GB" sz="5200" b="1" dirty="0"/>
            </a:br>
            <a:r>
              <a:rPr lang="en-GB" sz="5200" b="1" dirty="0" err="1"/>
              <a:t>Family, joining</a:t>
            </a:r>
            <a:r>
              <a:rPr lang="en-GB" sz="5200" b="1" dirty="0"/>
              <a:t> together as one</a:t>
            </a:r>
            <a:br>
              <a:rPr lang="en-GB" sz="5200" b="1" dirty="0"/>
            </a:br>
            <a:r>
              <a:rPr lang="en-GB" sz="5200" b="1" dirty="0"/>
              <a:t>Here we come, </a:t>
            </a:r>
          </a:p>
          <a:p>
            <a:pPr marL="0" indent="0">
              <a:buNone/>
            </a:pPr>
            <a:r>
              <a:rPr lang="en-GB" sz="5200" b="1" dirty="0"/>
              <a:t>Ready to sing who you are</a:t>
            </a:r>
            <a:br>
              <a:rPr lang="en-GB" b="1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057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B6D344-91BD-4A25-981C-BE6FE72EED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441"/>
            <a:ext cx="10515600" cy="5644948"/>
          </a:xfrm>
        </p:spPr>
        <p:txBody>
          <a:bodyPr>
            <a:noAutofit/>
          </a:bodyPr>
          <a:lstStyle/>
          <a:p>
            <a:pPr marL="0" indent="0">
              <a:buNone/>
            </a:pPr>
            <a:br>
              <a:rPr lang="en-GB" sz="4800" b="1" dirty="0"/>
            </a:br>
            <a:r>
              <a:rPr lang="en-GB" sz="4800" b="1" dirty="0"/>
              <a:t>God is good</a:t>
            </a:r>
            <a:br>
              <a:rPr lang="en-GB" sz="4800" b="1" dirty="0"/>
            </a:br>
            <a:r>
              <a:rPr lang="en-GB" sz="4800" b="1" dirty="0"/>
              <a:t>God is good to us</a:t>
            </a:r>
            <a:br>
              <a:rPr lang="en-GB" sz="4800" b="1" dirty="0"/>
            </a:br>
            <a:r>
              <a:rPr lang="en-GB" sz="4800" b="1" dirty="0"/>
              <a:t>All through time</a:t>
            </a:r>
            <a:br>
              <a:rPr lang="en-GB" sz="4800" b="1" dirty="0"/>
            </a:br>
            <a:r>
              <a:rPr lang="en-GB" sz="4800" b="1" dirty="0"/>
              <a:t>Every hour, every minute</a:t>
            </a:r>
            <a:br>
              <a:rPr lang="en-GB" sz="4800" b="1" dirty="0"/>
            </a:br>
            <a:r>
              <a:rPr lang="en-GB" sz="4800" b="1" dirty="0"/>
              <a:t>God is good</a:t>
            </a:r>
            <a:br>
              <a:rPr lang="en-GB" sz="4800" b="1" dirty="0"/>
            </a:br>
            <a:r>
              <a:rPr lang="en-GB" sz="4800" b="1" dirty="0"/>
              <a:t>God is good</a:t>
            </a:r>
            <a:br>
              <a:rPr lang="en-GB" sz="4800" b="1" dirty="0"/>
            </a:b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410401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662AA-E036-45EA-B1C2-9D28B8AB86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0710007" cy="58660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b="1" dirty="0"/>
              <a:t>God is good</a:t>
            </a:r>
            <a:br>
              <a:rPr lang="en-GB" sz="4800" b="1" dirty="0"/>
            </a:br>
            <a:r>
              <a:rPr lang="en-GB" sz="4800" b="1" dirty="0"/>
              <a:t>God is good to us</a:t>
            </a:r>
            <a:br>
              <a:rPr lang="en-GB" sz="4800" b="1" dirty="0"/>
            </a:br>
            <a:r>
              <a:rPr lang="en-GB" sz="4800" b="1" dirty="0"/>
              <a:t>All through time</a:t>
            </a:r>
            <a:br>
              <a:rPr lang="en-GB" sz="4800" b="1" dirty="0"/>
            </a:br>
            <a:r>
              <a:rPr lang="en-GB" sz="4800" b="1" dirty="0"/>
              <a:t>Every hour, every minute</a:t>
            </a:r>
            <a:br>
              <a:rPr lang="en-GB" sz="4800" b="1" dirty="0"/>
            </a:br>
            <a:r>
              <a:rPr lang="en-GB" sz="4800" b="1" dirty="0"/>
              <a:t>God is good</a:t>
            </a:r>
            <a:br>
              <a:rPr lang="en-GB" sz="4800" b="1" dirty="0"/>
            </a:br>
            <a:r>
              <a:rPr lang="en-GB" sz="4800" b="1" dirty="0"/>
              <a:t>God is good</a:t>
            </a:r>
          </a:p>
          <a:p>
            <a:pPr marL="0" indent="0">
              <a:buNone/>
            </a:pPr>
            <a:r>
              <a:rPr lang="en-GB" sz="4800" b="1" dirty="0"/>
              <a:t>O-oh praise Him, for He is good </a:t>
            </a:r>
            <a:r>
              <a:rPr lang="en-GB" sz="4800" b="1" i="1" dirty="0"/>
              <a:t>x4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48205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B6D344-91BD-4A25-981C-BE6FE72EED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441"/>
            <a:ext cx="10515600" cy="56449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br>
              <a:rPr lang="en-GB" sz="4800" b="1" dirty="0"/>
            </a:br>
            <a:r>
              <a:rPr lang="en-GB" sz="4800" b="1" dirty="0"/>
              <a:t>God is good</a:t>
            </a:r>
            <a:br>
              <a:rPr lang="en-GB" sz="4800" b="1" dirty="0"/>
            </a:br>
            <a:r>
              <a:rPr lang="en-GB" sz="4800" b="1" dirty="0"/>
              <a:t>God is good to us</a:t>
            </a:r>
            <a:br>
              <a:rPr lang="en-GB" sz="4800" b="1" dirty="0"/>
            </a:br>
            <a:r>
              <a:rPr lang="en-GB" sz="4800" b="1" dirty="0"/>
              <a:t>All through time</a:t>
            </a:r>
            <a:br>
              <a:rPr lang="en-GB" sz="4800" b="1" dirty="0"/>
            </a:br>
            <a:r>
              <a:rPr lang="en-GB" sz="4800" b="1" dirty="0"/>
              <a:t>Every hour, every minute</a:t>
            </a:r>
            <a:br>
              <a:rPr lang="en-GB" sz="4800" b="1" dirty="0"/>
            </a:br>
            <a:r>
              <a:rPr lang="en-GB" sz="4800" b="1" dirty="0"/>
              <a:t>God is good</a:t>
            </a:r>
            <a:br>
              <a:rPr lang="en-GB" sz="4800" b="1" dirty="0"/>
            </a:br>
            <a:r>
              <a:rPr lang="en-GB" sz="4800" b="1" dirty="0"/>
              <a:t>God is good</a:t>
            </a:r>
            <a:br>
              <a:rPr lang="en-GB" sz="3000" dirty="0"/>
            </a:b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303367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CE225-2950-4224-A490-36BF38BA8E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1028059" cy="57786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b="1" dirty="0"/>
              <a:t>God is good</a:t>
            </a:r>
            <a:br>
              <a:rPr lang="en-GB" sz="4000" b="1" dirty="0"/>
            </a:br>
            <a:r>
              <a:rPr lang="en-GB" sz="4000" b="1" dirty="0"/>
              <a:t>God is good to us</a:t>
            </a:r>
            <a:br>
              <a:rPr lang="en-GB" sz="4000" b="1" dirty="0"/>
            </a:br>
            <a:r>
              <a:rPr lang="en-GB" sz="4000" b="1" dirty="0"/>
              <a:t>All through time</a:t>
            </a:r>
            <a:br>
              <a:rPr lang="en-GB" sz="4000" b="1" dirty="0"/>
            </a:br>
            <a:r>
              <a:rPr lang="en-GB" sz="4000" b="1" dirty="0"/>
              <a:t>Every hour, every minute</a:t>
            </a:r>
            <a:br>
              <a:rPr lang="en-GB" sz="4000" b="1" dirty="0"/>
            </a:br>
            <a:r>
              <a:rPr lang="en-GB" sz="4000" b="1" dirty="0"/>
              <a:t>God is good</a:t>
            </a:r>
            <a:br>
              <a:rPr lang="en-GB" sz="4000" b="1" dirty="0"/>
            </a:br>
            <a:r>
              <a:rPr lang="en-GB" sz="4000" b="1" dirty="0"/>
              <a:t>God is good</a:t>
            </a:r>
          </a:p>
          <a:p>
            <a:pPr marL="0" indent="0">
              <a:buNone/>
            </a:pPr>
            <a:r>
              <a:rPr lang="en-GB" sz="4000" b="1" dirty="0"/>
              <a:t>O-oh praise Him, for He is good </a:t>
            </a:r>
            <a:r>
              <a:rPr lang="en-GB" sz="4000" b="1" i="1" dirty="0"/>
              <a:t>x4</a:t>
            </a:r>
          </a:p>
          <a:p>
            <a:pPr marL="0" indent="0">
              <a:buNone/>
            </a:pPr>
            <a:r>
              <a:rPr lang="en-GB" sz="4000" b="1" dirty="0"/>
              <a:t>He is good</a:t>
            </a:r>
            <a:endParaRPr lang="en-GB" sz="4000" b="1" i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8661515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</TotalTime>
  <Words>240</Words>
  <Application>Microsoft Office PowerPoint</Application>
  <PresentationFormat>Widescreen</PresentationFormat>
  <Paragraphs>15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Century Gothic</vt:lpstr>
      <vt:lpstr>Wingdings 3</vt:lpstr>
      <vt:lpstr>Slice</vt:lpstr>
      <vt:lpstr>God is Good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Hedges</dc:creator>
  <cp:lastModifiedBy>Naomi Hedges</cp:lastModifiedBy>
  <cp:revision>3</cp:revision>
  <dcterms:created xsi:type="dcterms:W3CDTF">2023-07-12T07:05:56Z</dcterms:created>
  <dcterms:modified xsi:type="dcterms:W3CDTF">2023-07-12T07:21:14Z</dcterms:modified>
</cp:coreProperties>
</file>