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Great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12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9166" y="757646"/>
            <a:ext cx="101890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Put your best smile on your face,</a:t>
            </a:r>
          </a:p>
          <a:p>
            <a:r>
              <a:rPr lang="en-GB" sz="4000" b="1" dirty="0" smtClean="0"/>
              <a:t>Stand </a:t>
            </a:r>
            <a:r>
              <a:rPr lang="en-GB" sz="4000" b="1" smtClean="0"/>
              <a:t>up </a:t>
            </a:r>
            <a:r>
              <a:rPr lang="en-GB" sz="4000" b="1"/>
              <a:t>t</a:t>
            </a:r>
            <a:r>
              <a:rPr lang="en-GB" sz="4000" b="1" smtClean="0"/>
              <a:t>all </a:t>
            </a:r>
            <a:r>
              <a:rPr lang="en-GB" sz="4000" b="1" dirty="0" smtClean="0"/>
              <a:t>move into space,</a:t>
            </a:r>
          </a:p>
          <a:p>
            <a:r>
              <a:rPr lang="en-GB" sz="4000" b="1" dirty="0" smtClean="0"/>
              <a:t>Everybody touch their nose,</a:t>
            </a:r>
          </a:p>
          <a:p>
            <a:r>
              <a:rPr lang="en-GB" sz="4000" b="1" dirty="0" smtClean="0"/>
              <a:t>And then their toes,</a:t>
            </a:r>
          </a:p>
          <a:p>
            <a:r>
              <a:rPr lang="en-GB" sz="4000" b="1" dirty="0" smtClean="0"/>
              <a:t>And stretch up to the sky,</a:t>
            </a:r>
          </a:p>
          <a:p>
            <a:r>
              <a:rPr lang="en-GB" sz="4000" b="1" dirty="0" smtClean="0"/>
              <a:t>Now we’re going to stamp our feet, </a:t>
            </a:r>
          </a:p>
          <a:p>
            <a:r>
              <a:rPr lang="en-GB" sz="4000" b="1" dirty="0" smtClean="0"/>
              <a:t>Click to the beat,</a:t>
            </a:r>
          </a:p>
          <a:p>
            <a:r>
              <a:rPr lang="en-GB" sz="4000" b="1" dirty="0" smtClean="0"/>
              <a:t>Then  reach our arms up high.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3384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9166" y="757646"/>
            <a:ext cx="101890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It’s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be a great, great day,</a:t>
            </a:r>
          </a:p>
          <a:p>
            <a:r>
              <a:rPr lang="en-GB" sz="4000" b="1" dirty="0"/>
              <a:t>It’s </a:t>
            </a:r>
            <a:r>
              <a:rPr lang="en-GB" sz="4000" b="1" dirty="0" err="1"/>
              <a:t>gonna</a:t>
            </a:r>
            <a:r>
              <a:rPr lang="en-GB" sz="4000" b="1" dirty="0"/>
              <a:t> be a great, great </a:t>
            </a:r>
            <a:r>
              <a:rPr lang="en-GB" sz="4000" b="1" dirty="0" smtClean="0"/>
              <a:t>day,</a:t>
            </a:r>
            <a:endParaRPr lang="en-GB" sz="4000" b="1" dirty="0"/>
          </a:p>
          <a:p>
            <a:r>
              <a:rPr lang="en-GB" sz="4000" b="1" dirty="0" smtClean="0"/>
              <a:t>I’m bursting with amazing energy.</a:t>
            </a:r>
          </a:p>
          <a:p>
            <a:r>
              <a:rPr lang="en-GB" sz="4000" b="1" dirty="0" smtClean="0"/>
              <a:t>I’m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try my very best,</a:t>
            </a:r>
          </a:p>
          <a:p>
            <a:r>
              <a:rPr lang="en-GB" sz="4000" b="1" dirty="0" smtClean="0"/>
              <a:t>I’m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try my very best,</a:t>
            </a:r>
          </a:p>
          <a:p>
            <a:r>
              <a:rPr lang="en-GB" sz="4000" b="1" dirty="0"/>
              <a:t>I’m bursting with amazing energy.</a:t>
            </a:r>
          </a:p>
          <a:p>
            <a:endParaRPr lang="en-GB" sz="4000" b="1" dirty="0" smtClean="0"/>
          </a:p>
          <a:p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36148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9166" y="757646"/>
            <a:ext cx="101890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Shrug your shoulders up and down,</a:t>
            </a:r>
          </a:p>
          <a:p>
            <a:r>
              <a:rPr lang="en-GB" sz="4000" b="1" dirty="0" smtClean="0"/>
              <a:t>Clap your hands and turn around,</a:t>
            </a:r>
          </a:p>
          <a:p>
            <a:r>
              <a:rPr lang="en-GB" sz="4000" b="1" dirty="0" smtClean="0"/>
              <a:t>Now we’re going to say good morning to our </a:t>
            </a:r>
            <a:r>
              <a:rPr lang="en-GB" sz="4000" b="1" dirty="0"/>
              <a:t>n</a:t>
            </a:r>
            <a:r>
              <a:rPr lang="en-GB" sz="4000" b="1" dirty="0" smtClean="0"/>
              <a:t>eighbour,</a:t>
            </a:r>
          </a:p>
          <a:p>
            <a:r>
              <a:rPr lang="en-GB" sz="4000" b="1" dirty="0" smtClean="0"/>
              <a:t>Turn and shake their hand.</a:t>
            </a:r>
          </a:p>
          <a:p>
            <a:r>
              <a:rPr lang="en-GB" sz="4000" b="1" dirty="0" smtClean="0"/>
              <a:t>Everybody give a thumbs up,</a:t>
            </a:r>
          </a:p>
          <a:p>
            <a:r>
              <a:rPr lang="en-GB" sz="4000" b="1" dirty="0" smtClean="0"/>
              <a:t>A-O-K that this day will be grand. </a:t>
            </a:r>
            <a:endParaRPr lang="en-GB" sz="4000" b="1" dirty="0"/>
          </a:p>
          <a:p>
            <a:endParaRPr lang="en-GB" sz="4000" b="1" dirty="0" smtClean="0"/>
          </a:p>
          <a:p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64750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9166" y="757646"/>
            <a:ext cx="101890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It’s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be a great, great day,</a:t>
            </a:r>
          </a:p>
          <a:p>
            <a:r>
              <a:rPr lang="en-GB" sz="4000" b="1" dirty="0"/>
              <a:t>It’s </a:t>
            </a:r>
            <a:r>
              <a:rPr lang="en-GB" sz="4000" b="1" dirty="0" err="1"/>
              <a:t>gonna</a:t>
            </a:r>
            <a:r>
              <a:rPr lang="en-GB" sz="4000" b="1" dirty="0"/>
              <a:t> be a great, great </a:t>
            </a:r>
            <a:r>
              <a:rPr lang="en-GB" sz="4000" b="1" dirty="0" smtClean="0"/>
              <a:t>day,</a:t>
            </a:r>
            <a:endParaRPr lang="en-GB" sz="4000" b="1" dirty="0"/>
          </a:p>
          <a:p>
            <a:r>
              <a:rPr lang="en-GB" sz="4000" b="1" dirty="0" smtClean="0"/>
              <a:t>I’m bursting with amazing energy.</a:t>
            </a:r>
          </a:p>
          <a:p>
            <a:r>
              <a:rPr lang="en-GB" sz="4000" b="1" dirty="0" smtClean="0"/>
              <a:t>I’m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try my very best,</a:t>
            </a:r>
          </a:p>
          <a:p>
            <a:r>
              <a:rPr lang="en-GB" sz="4000" b="1" dirty="0" smtClean="0"/>
              <a:t>I’m </a:t>
            </a:r>
            <a:r>
              <a:rPr lang="en-GB" sz="4000" b="1" dirty="0" err="1" smtClean="0"/>
              <a:t>gonna</a:t>
            </a:r>
            <a:r>
              <a:rPr lang="en-GB" sz="4000" b="1" dirty="0" smtClean="0"/>
              <a:t> try my very best,</a:t>
            </a:r>
          </a:p>
          <a:p>
            <a:r>
              <a:rPr lang="en-GB" sz="4000" b="1" dirty="0"/>
              <a:t>I’m bursting with amazing energy.</a:t>
            </a:r>
          </a:p>
          <a:p>
            <a:endParaRPr lang="en-GB" sz="4000" b="1" dirty="0" smtClean="0"/>
          </a:p>
          <a:p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0894888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</TotalTime>
  <Words>187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Century Gothic</vt:lpstr>
      <vt:lpstr>Wingdings 3</vt:lpstr>
      <vt:lpstr>Slice</vt:lpstr>
      <vt:lpstr>Great day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day</dc:title>
  <dc:creator>setup</dc:creator>
  <cp:lastModifiedBy>setup</cp:lastModifiedBy>
  <cp:revision>3</cp:revision>
  <dcterms:created xsi:type="dcterms:W3CDTF">2019-11-18T08:13:41Z</dcterms:created>
  <dcterms:modified xsi:type="dcterms:W3CDTF">2020-01-27T07:34:11Z</dcterms:modified>
</cp:coreProperties>
</file>