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825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999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687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88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045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359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21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83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964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77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51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37E5F-CACD-4FC3-9E40-148581A6CEA7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81669-A250-4206-B4D9-61DFC6D0E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7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8" y="218893"/>
            <a:ext cx="11218817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200" u="sng" dirty="0">
                <a:latin typeface="XCCW Joined 15a" panose="03050602040000000000" pitchFamily="66" charset="0"/>
              </a:rPr>
              <a:t>Monday </a:t>
            </a:r>
            <a:r>
              <a:rPr lang="en-GB" sz="1200" u="sng">
                <a:latin typeface="XCCW Joined 15a" panose="03050602040000000000" pitchFamily="66" charset="0"/>
              </a:rPr>
              <a:t>3</a:t>
            </a:r>
            <a:r>
              <a:rPr lang="en-GB" sz="1200" u="sng" baseline="30000">
                <a:latin typeface="XCCW Joined 15a" panose="03050602040000000000" pitchFamily="66" charset="0"/>
              </a:rPr>
              <a:t>rd</a:t>
            </a:r>
            <a:r>
              <a:rPr lang="en-GB" sz="1200" u="sng">
                <a:latin typeface="XCCW Joined 15a" panose="03050602040000000000" pitchFamily="66" charset="0"/>
              </a:rPr>
              <a:t> January 2022</a:t>
            </a:r>
            <a:endParaRPr lang="en-GB" sz="1200" u="sng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200" u="sng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u="sng" dirty="0">
                <a:latin typeface="XCCW Joined 15a" panose="03050602040000000000" pitchFamily="66" charset="0"/>
              </a:rPr>
              <a:t>LO: To evaluate and edit by: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u="sng" dirty="0">
                <a:latin typeface="XCCW Joined 15a" panose="03050602040000000000" pitchFamily="66" charset="0"/>
              </a:rPr>
              <a:t> assessing the effectiveness of their own and others’ writing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u="sng" dirty="0">
                <a:latin typeface="XCCW Joined 15a" panose="03050602040000000000" pitchFamily="66" charset="0"/>
              </a:rPr>
              <a:t> proposing changes to vocabulary, grammar and punctuation to enhance effects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200" u="sng" dirty="0">
                <a:latin typeface="XCCW Joined 15a" panose="03050602040000000000" pitchFamily="66" charset="0"/>
              </a:rPr>
              <a:t>and clarify meaning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200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XCCW Joined 15a" panose="03050602040000000000" pitchFamily="66" charset="0"/>
              </a:rPr>
              <a:t>Dear Boris Johnson,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200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XCCW Joined 15a" panose="03050602040000000000" pitchFamily="66" charset="0"/>
              </a:rPr>
              <a:t>Our country uses far too much plastic. Lots of animals and sea life have been suffering because of this. I hope you will stop using plastic or else our world will become a miserable place.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200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XCCW Joined 15a" panose="03050602040000000000" pitchFamily="66" charset="0"/>
              </a:rPr>
              <a:t>Yours sincerely,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200" dirty="0">
              <a:latin typeface="XCCW Joined 15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200" dirty="0">
                <a:latin typeface="XCCW Joined 15a" panose="03050602040000000000" pitchFamily="66" charset="0"/>
              </a:rPr>
              <a:t>Mr Very </a:t>
            </a:r>
            <a:r>
              <a:rPr lang="en-GB" sz="1200" dirty="0" err="1">
                <a:latin typeface="XCCW Joined 15a" panose="03050602040000000000" pitchFamily="66" charset="0"/>
              </a:rPr>
              <a:t>Concered</a:t>
            </a:r>
            <a:endParaRPr lang="en-GB" sz="1200" dirty="0">
              <a:latin typeface="XCCW Joined 15a" panose="03050602040000000000" pitchFamily="66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61735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86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15a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setup</dc:creator>
  <cp:lastModifiedBy>Natalie Clarke</cp:lastModifiedBy>
  <cp:revision>9</cp:revision>
  <cp:lastPrinted>2022-01-04T14:38:33Z</cp:lastPrinted>
  <dcterms:created xsi:type="dcterms:W3CDTF">2019-07-08T07:06:57Z</dcterms:created>
  <dcterms:modified xsi:type="dcterms:W3CDTF">2022-01-05T09:17:40Z</dcterms:modified>
</cp:coreProperties>
</file>