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3" r:id="rId10"/>
    <p:sldId id="262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497F54-530E-828C-8EDE-1DF34249E0CE}" v="24" dt="2021-10-06T07:18:17.3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E8680-AF99-42D1-9F0E-2E41677D0F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D9DCB9-C075-49CF-BD3A-FC00EB6469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78357-6F99-4445-B067-0D24758F3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F1C64-0AAF-4E6D-92D7-D9BB972B3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458DDB-1954-4E03-967A-93520F81E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571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7BC62-5F52-4403-B5AB-ABE2E6F71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405BA-F47F-458A-A62A-BD3E45D74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0C1425-6637-4559-9827-5E8AFC9AD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45643-B90C-4006-8027-0BF2C116D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B2BF9-0D13-4C3A-B044-5C290B728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549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D0591-0CA5-43C3-97EE-71652416A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38CCC8-0326-40E0-B966-9FD794DCAA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DBE90-172D-4224-8E7F-2EA4452F7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06271-44CF-45EA-A348-C7F216299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039193-4D77-4DE8-B897-BD610B66A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61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2307B-FB5A-498B-BADE-E96542DD5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4DA81-EC86-49A8-8564-ED6080C32C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4D9C19-C59B-4BCF-BDDD-F9978B7C4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D77FEC-6FA3-4EE9-8CC8-09618DE29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ED1E-6B2B-4F1F-B7B1-E48AB1329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DF7218-EC89-4821-BF70-EB09CD405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38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5EDC-EB71-4C15-B199-5F60CCE1E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C56B7-1972-45FB-B9F7-F38E42A22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583AB7-5E1C-4D1D-84B7-E7BB9D1FDD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FBBDAE-93E1-4DB4-A2A9-5CE1493112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EFFFFB-53B0-4905-AD70-73F7E9C314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7A3B82-0092-4908-BA47-E437F194B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A63B5B-F25B-4A9F-99FD-0EF352C00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C0B4E0-5013-475B-B21C-C08A60D02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19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A248B-7194-468B-8CFF-B3BE54CED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392B36-D892-4AE8-8886-867A4BBC1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D01E4D-A32F-4207-B47B-78407EF81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D686B4-2360-4047-BFEA-FCE1757DB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57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2FBDC4-7FF8-42C6-B106-03A815DF8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756C7B-4FAC-46A7-93C9-5118DF21D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04DC51-193E-49CB-9755-4B8440887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927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4CBF4-27D8-4A6A-8251-E596FDE37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A73D2-2CA6-462E-91E6-337F36D47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7BA70A-0633-4A20-A6E2-E78054169F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7DE27B-A618-4A1D-9F5D-5F36C3C0E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60B447-E9BF-4B87-BF6B-7D7F87F2C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2DA85F-844F-4299-B28C-EE7454B33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642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E3BCF-A039-4996-AB81-650256160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DB5299-A5D2-4702-A5AC-4F62B479C6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98134A-D2A3-4295-ACC2-C8ADD581C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DC77E1-90F7-4921-A6F6-9DED96131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8300F7-C70F-406B-A862-1B6C49C2D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F0CA96-3812-44B0-B068-656093FB6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65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AD0A4-B8C2-4FE9-A05B-5C8BAE265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41ABD9-BDB2-4DB5-82E4-B5C674C1B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F5921-601A-445F-BD7F-6951272BF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307CB-B977-402B-AA50-0AFE149F6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2141A-0674-4423-821F-9A8B1D6F6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761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B41985-25AA-46D6-AE18-3651C627F0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45AD50-D09D-4FA6-A01D-359691D561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9DB4C-1579-43F8-B36E-8B2F97637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F0D1E-CAB0-45CC-8A29-DDAE86A68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D7F06-96C2-4C7B-B1BF-C61F7C747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1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57F6BD-AF66-4A80-ADA6-E43E24EFE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3495BB-1A57-4284-8A60-99969EA9D3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DF3149-D699-41F5-B4B4-494E0C90A5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4ACEB-BAA2-4F81-8F94-BFF19803E2A8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FD101-A7F8-4DF4-9C9A-51B6F68D35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AF490-4CFF-4B93-8CA2-56A573BE55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1BA1E-24E0-4B5D-A537-8DCFE87B2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77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seelensturm/5025805416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fruit, containing, fresh, several&#10;&#10;Description automatically generated">
            <a:extLst>
              <a:ext uri="{FF2B5EF4-FFF2-40B4-BE49-F238E27FC236}">
                <a16:creationId xmlns:a16="http://schemas.microsoft.com/office/drawing/2014/main" id="{A7CE3EF7-009F-4CDF-91BF-8C8BB59BD3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4501" b="16692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640378-70CA-4C1E-980F-A5BA74A324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FFFFFF"/>
                </a:solidFill>
              </a:rPr>
              <a:t>Conkers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F59C37-89CB-4CD1-917C-7B25FF76605B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99926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A63F0-3A57-4CA9-A5F0-30E9B3AF1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800" b="1" dirty="0"/>
              <a:t>Conkers! I’m collecting conkers,</a:t>
            </a:r>
          </a:p>
          <a:p>
            <a:pPr marL="0" indent="0">
              <a:buNone/>
            </a:pPr>
            <a:r>
              <a:rPr lang="en-GB" sz="4800" b="1" dirty="0"/>
              <a:t>I’m trying hard to find the biggest and the best.</a:t>
            </a:r>
          </a:p>
          <a:p>
            <a:pPr marL="0" indent="0">
              <a:buNone/>
            </a:pPr>
            <a:r>
              <a:rPr lang="en-GB" sz="4800" b="1" dirty="0"/>
              <a:t>Conkers! Lots of lovely conkers,</a:t>
            </a:r>
          </a:p>
          <a:p>
            <a:pPr marL="0" indent="0">
              <a:buNone/>
            </a:pPr>
            <a:r>
              <a:rPr lang="en-GB" sz="4800" b="1" dirty="0"/>
              <a:t>I want a conker that is better than the rest.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9309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1D45D-2D0E-47BD-9724-78EC120BF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7656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/>
              <a:t>Under the chestnut tree,</a:t>
            </a:r>
          </a:p>
          <a:p>
            <a:pPr marL="0" indent="0">
              <a:buNone/>
            </a:pPr>
            <a:r>
              <a:rPr lang="en-GB" sz="4800" b="1" dirty="0"/>
              <a:t>There waits for me,</a:t>
            </a:r>
          </a:p>
          <a:p>
            <a:pPr marL="0" indent="0">
              <a:buNone/>
            </a:pPr>
            <a:r>
              <a:rPr lang="en-GB" sz="4800" b="1" dirty="0"/>
              <a:t>A sight so marvellous to behold.</a:t>
            </a:r>
          </a:p>
          <a:p>
            <a:pPr marL="0" indent="0">
              <a:buNone/>
            </a:pPr>
            <a:r>
              <a:rPr lang="en-GB" sz="4800" b="1" dirty="0"/>
              <a:t>Amidst the Autumn leaves,</a:t>
            </a:r>
          </a:p>
          <a:p>
            <a:pPr marL="0" indent="0">
              <a:buNone/>
            </a:pPr>
            <a:r>
              <a:rPr lang="en-GB" sz="4800" b="1" dirty="0"/>
              <a:t>It gleams at me,</a:t>
            </a:r>
          </a:p>
          <a:p>
            <a:pPr marL="0" indent="0">
              <a:buNone/>
            </a:pPr>
            <a:r>
              <a:rPr lang="en-GB" sz="4800" b="1" dirty="0"/>
              <a:t>A conker, beautiful and bold.</a:t>
            </a:r>
          </a:p>
        </p:txBody>
      </p:sp>
    </p:spTree>
    <p:extLst>
      <p:ext uri="{BB962C8B-B14F-4D97-AF65-F5344CB8AC3E}">
        <p14:creationId xmlns:p14="http://schemas.microsoft.com/office/powerpoint/2010/main" val="4083978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A63F0-3A57-4CA9-A5F0-30E9B3AF1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800" b="1" dirty="0"/>
              <a:t>Conkers! I’m collecting conkers,</a:t>
            </a:r>
          </a:p>
          <a:p>
            <a:pPr marL="0" indent="0">
              <a:buNone/>
            </a:pPr>
            <a:r>
              <a:rPr lang="en-GB" sz="4800" b="1" dirty="0"/>
              <a:t>I’m trying hard to find the biggest and the best.</a:t>
            </a:r>
          </a:p>
          <a:p>
            <a:pPr marL="0" indent="0">
              <a:buNone/>
            </a:pPr>
            <a:r>
              <a:rPr lang="en-GB" sz="4800" b="1" dirty="0"/>
              <a:t>Conkers! Lots of lovely conkers,</a:t>
            </a:r>
          </a:p>
          <a:p>
            <a:pPr marL="0" indent="0">
              <a:buNone/>
            </a:pPr>
            <a:r>
              <a:rPr lang="en-GB" sz="4800" b="1" dirty="0"/>
              <a:t>I want a conker that is better than the rest.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496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1D45D-2D0E-47BD-9724-78EC120BF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7656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/>
              <a:t>Under the chestnut tree,</a:t>
            </a:r>
          </a:p>
          <a:p>
            <a:pPr marL="0" indent="0">
              <a:buNone/>
            </a:pPr>
            <a:r>
              <a:rPr lang="en-GB" sz="4800" b="1" dirty="0"/>
              <a:t>Where no one’s been,</a:t>
            </a:r>
          </a:p>
          <a:p>
            <a:pPr marL="0" indent="0">
              <a:buNone/>
            </a:pPr>
            <a:r>
              <a:rPr lang="en-GB" sz="4800" b="1" dirty="0"/>
              <a:t>The spiky shells lie on the ground.</a:t>
            </a:r>
          </a:p>
          <a:p>
            <a:pPr marL="0" indent="0">
              <a:buNone/>
            </a:pPr>
            <a:r>
              <a:rPr lang="en-GB" sz="4800" b="1" dirty="0"/>
              <a:t>Beneath their armour green,</a:t>
            </a:r>
          </a:p>
          <a:p>
            <a:pPr marL="0" indent="0">
              <a:buNone/>
            </a:pPr>
            <a:r>
              <a:rPr lang="en-GB" sz="4800" b="1" dirty="0"/>
              <a:t>There hides unseen,</a:t>
            </a:r>
          </a:p>
          <a:p>
            <a:pPr marL="0" indent="0">
              <a:buNone/>
            </a:pPr>
            <a:r>
              <a:rPr lang="en-GB" sz="4800" b="1" dirty="0"/>
              <a:t>A conker, smooth and shiny brown.</a:t>
            </a:r>
          </a:p>
        </p:txBody>
      </p:sp>
    </p:spTree>
    <p:extLst>
      <p:ext uri="{BB962C8B-B14F-4D97-AF65-F5344CB8AC3E}">
        <p14:creationId xmlns:p14="http://schemas.microsoft.com/office/powerpoint/2010/main" val="3480517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A63F0-3A57-4CA9-A5F0-30E9B3AF1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800" b="1" dirty="0"/>
              <a:t>Conkers! I’m collecting conkers,</a:t>
            </a:r>
          </a:p>
          <a:p>
            <a:pPr marL="0" indent="0">
              <a:buNone/>
            </a:pPr>
            <a:r>
              <a:rPr lang="en-GB" sz="4800" b="1" dirty="0"/>
              <a:t>I’m trying hard to find the biggest and the best.</a:t>
            </a:r>
          </a:p>
          <a:p>
            <a:pPr marL="0" indent="0">
              <a:buNone/>
            </a:pPr>
            <a:r>
              <a:rPr lang="en-GB" sz="4800" b="1" dirty="0"/>
              <a:t>Conkers! Lots of lovely conkers,</a:t>
            </a:r>
          </a:p>
          <a:p>
            <a:pPr marL="0" indent="0">
              <a:buNone/>
            </a:pPr>
            <a:r>
              <a:rPr lang="en-GB" sz="4800" b="1" dirty="0"/>
              <a:t>I want a conker that is better than the rest.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980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1D45D-2D0E-47BD-9724-78EC120BF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9536" y="813571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/>
              <a:t>Under the chestnut tree,</a:t>
            </a:r>
          </a:p>
          <a:p>
            <a:pPr marL="0" indent="0">
              <a:buNone/>
            </a:pPr>
            <a:r>
              <a:rPr lang="en-GB" sz="4800" b="1" dirty="0"/>
              <a:t>I stretch to see,</a:t>
            </a:r>
          </a:p>
          <a:p>
            <a:pPr marL="0" indent="0">
              <a:buNone/>
            </a:pPr>
            <a:r>
              <a:rPr lang="en-GB" sz="4800" b="1" dirty="0"/>
              <a:t>A final conker to be mine.</a:t>
            </a:r>
          </a:p>
          <a:p>
            <a:pPr marL="0" indent="0">
              <a:buNone/>
            </a:pPr>
            <a:r>
              <a:rPr lang="en-GB" sz="4800" b="1" dirty="0"/>
              <a:t>If I can only reach,</a:t>
            </a:r>
          </a:p>
          <a:p>
            <a:pPr marL="0" indent="0">
              <a:buNone/>
            </a:pPr>
            <a:r>
              <a:rPr lang="en-GB" sz="4800" b="1" dirty="0"/>
              <a:t>To pull it free,</a:t>
            </a:r>
          </a:p>
          <a:p>
            <a:pPr marL="0" indent="0">
              <a:buNone/>
            </a:pPr>
            <a:r>
              <a:rPr lang="en-GB" sz="4800" b="1" dirty="0"/>
              <a:t>I’ll add it to my ninety-nine.</a:t>
            </a:r>
          </a:p>
          <a:p>
            <a:pPr marL="0" indent="0">
              <a:buNone/>
            </a:pPr>
            <a:r>
              <a:rPr lang="en-GB" sz="4800" b="1" dirty="0"/>
              <a:t>ONE HUNDRED!</a:t>
            </a:r>
          </a:p>
        </p:txBody>
      </p:sp>
    </p:spTree>
    <p:extLst>
      <p:ext uri="{BB962C8B-B14F-4D97-AF65-F5344CB8AC3E}">
        <p14:creationId xmlns:p14="http://schemas.microsoft.com/office/powerpoint/2010/main" val="3108664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A63F0-3A57-4CA9-A5F0-30E9B3AF1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4800" b="1" dirty="0"/>
              <a:t>Conkers! I’m collecting conkers,</a:t>
            </a:r>
          </a:p>
          <a:p>
            <a:pPr marL="0" indent="0">
              <a:buNone/>
            </a:pPr>
            <a:r>
              <a:rPr lang="en-GB" sz="4800" b="1" dirty="0"/>
              <a:t>I’m trying hard to find the biggest and the best.</a:t>
            </a:r>
          </a:p>
          <a:p>
            <a:pPr marL="0" indent="0">
              <a:buNone/>
            </a:pPr>
            <a:r>
              <a:rPr lang="en-GB" sz="4800" b="1" dirty="0"/>
              <a:t>Conkers! Lots of lovely conkers,</a:t>
            </a:r>
          </a:p>
          <a:p>
            <a:pPr marL="0" indent="0">
              <a:buNone/>
            </a:pPr>
            <a:r>
              <a:rPr lang="en-GB" sz="4800" b="1" dirty="0"/>
              <a:t>I think I’ve found that special one to beat the rest!</a:t>
            </a:r>
          </a:p>
          <a:p>
            <a:pPr marL="0" indent="0">
              <a:buNone/>
            </a:pPr>
            <a:r>
              <a:rPr lang="en-GB" sz="4800" b="1" dirty="0"/>
              <a:t>Conkers! Lots of lovely conkers!</a:t>
            </a:r>
          </a:p>
          <a:p>
            <a:pPr marL="0" indent="0">
              <a:buNone/>
            </a:pPr>
            <a:r>
              <a:rPr lang="en-GB" sz="4800" b="1" dirty="0"/>
              <a:t>Conkers! Lots of lovely conkers!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654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A89E65DCFD6747969B0D98E3F46391" ma:contentTypeVersion="12" ma:contentTypeDescription="Create a new document." ma:contentTypeScope="" ma:versionID="90901933b7a7bc3542857834e0def10c">
  <xsd:schema xmlns:xsd="http://www.w3.org/2001/XMLSchema" xmlns:xs="http://www.w3.org/2001/XMLSchema" xmlns:p="http://schemas.microsoft.com/office/2006/metadata/properties" xmlns:ns3="6e68aff3-4f02-4d9f-ae80-d1cac380d07d" xmlns:ns4="c237008c-1735-49be-9782-0d54bc86c5a2" targetNamespace="http://schemas.microsoft.com/office/2006/metadata/properties" ma:root="true" ma:fieldsID="a74cf445a38ca8bb2bd54c824a0f476c" ns3:_="" ns4:_="">
    <xsd:import namespace="6e68aff3-4f02-4d9f-ae80-d1cac380d07d"/>
    <xsd:import namespace="c237008c-1735-49be-9782-0d54bc86c5a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68aff3-4f02-4d9f-ae80-d1cac380d0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37008c-1735-49be-9782-0d54bc86c5a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A7C987-6D79-46DA-9091-D858DB88B6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68aff3-4f02-4d9f-ae80-d1cac380d07d"/>
    <ds:schemaRef ds:uri="c237008c-1735-49be-9782-0d54bc86c5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DC3CEB-7D68-4426-9435-BD78231FA35A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237008c-1735-49be-9782-0d54bc86c5a2"/>
    <ds:schemaRef ds:uri="6e68aff3-4f02-4d9f-ae80-d1cac380d07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20DB6C1-DA68-4603-BA3A-AAFE41BA3E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274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Conkers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Conkers</dc:title>
  <dc:creator>Naomi Hedges</dc:creator>
  <cp:lastModifiedBy>Naomi Hedges</cp:lastModifiedBy>
  <cp:revision>15</cp:revision>
  <dcterms:created xsi:type="dcterms:W3CDTF">2021-10-06T07:05:47Z</dcterms:created>
  <dcterms:modified xsi:type="dcterms:W3CDTF">2022-10-11T08:20:37Z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0x010100D7A89E65DCFD6747969B0D98E3F46391</vt:lpwstr>
  </property>
</Properties>
</file>