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62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6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865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58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72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571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66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43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400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963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87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FFFF0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C8A44-D27B-4192-82C4-13D51C438EF2}" type="datetimeFigureOut">
              <a:rPr lang="en-GB" smtClean="0"/>
              <a:t>08/04/2019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0D61C-6A8E-434E-9069-C1A023EDD7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7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 smtClean="0"/>
              <a:t>Spring chicken</a:t>
            </a:r>
            <a:endParaRPr lang="en-GB" sz="8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33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8978"/>
            <a:ext cx="10515600" cy="55579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 smtClean="0"/>
              <a:t>One mother hen sat on 4 little eggs,</a:t>
            </a:r>
          </a:p>
          <a:p>
            <a:pPr marL="0" indent="0">
              <a:buNone/>
            </a:pPr>
            <a:r>
              <a:rPr lang="en-GB" sz="5400" b="1" dirty="0" smtClean="0"/>
              <a:t>Keeping them warm in her little egg nest,</a:t>
            </a:r>
          </a:p>
          <a:p>
            <a:pPr marL="0" indent="0">
              <a:buNone/>
            </a:pPr>
            <a:r>
              <a:rPr lang="en-GB" sz="5400" b="1" dirty="0" smtClean="0"/>
              <a:t>Then one day she heard a crack,</a:t>
            </a:r>
          </a:p>
          <a:p>
            <a:pPr marL="0" indent="0">
              <a:buNone/>
            </a:pPr>
            <a:r>
              <a:rPr lang="en-GB" sz="5400" b="1" dirty="0" smtClean="0"/>
              <a:t>And a little voice said, as the egg was hatched: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54672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572"/>
            <a:ext cx="10515600" cy="56423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b="1" u="sng" dirty="0" smtClean="0"/>
              <a:t>Chorus</a:t>
            </a:r>
          </a:p>
          <a:p>
            <a:pPr marL="0" indent="0">
              <a:buNone/>
            </a:pPr>
            <a:r>
              <a:rPr lang="en-GB" sz="4400" b="1" dirty="0" smtClean="0"/>
              <a:t>I’m… a… spring chicken!</a:t>
            </a:r>
          </a:p>
          <a:p>
            <a:pPr marL="0" indent="0">
              <a:buNone/>
            </a:pPr>
            <a:r>
              <a:rPr lang="en-GB" sz="4400" b="1" dirty="0" smtClean="0"/>
              <a:t>I’m yellow and small,</a:t>
            </a:r>
          </a:p>
          <a:p>
            <a:pPr marL="0" indent="0">
              <a:buNone/>
            </a:pPr>
            <a:r>
              <a:rPr lang="en-GB" sz="4400" b="1" dirty="0" smtClean="0"/>
              <a:t>My feathers are fluffy and they’re keeping me warm.</a:t>
            </a:r>
          </a:p>
          <a:p>
            <a:pPr marL="0" indent="0">
              <a:buNone/>
            </a:pPr>
            <a:r>
              <a:rPr lang="en-GB" sz="4400" b="1" dirty="0" smtClean="0"/>
              <a:t>My legs are not long so I’ll never be tall,</a:t>
            </a:r>
          </a:p>
          <a:p>
            <a:pPr marL="0" indent="0">
              <a:buNone/>
            </a:pPr>
            <a:r>
              <a:rPr lang="en-GB" sz="4400" b="1" dirty="0" smtClean="0"/>
              <a:t>But I’m a real spring chicken and I’m having a ball!</a:t>
            </a:r>
          </a:p>
          <a:p>
            <a:pPr marL="0" indent="0">
              <a:buNone/>
            </a:pPr>
            <a:r>
              <a:rPr lang="en-GB" sz="4400" b="1" dirty="0" smtClean="0"/>
              <a:t>(Chicken, I’m a chicken and I’m </a:t>
            </a:r>
            <a:r>
              <a:rPr lang="en-GB" sz="4400" b="1" dirty="0" err="1" smtClean="0"/>
              <a:t>havin</a:t>
            </a:r>
            <a:r>
              <a:rPr lang="en-GB" sz="4400" b="1" dirty="0" smtClean="0"/>
              <a:t>’ a ball!)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27005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8978"/>
            <a:ext cx="10515600" cy="55579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 smtClean="0"/>
              <a:t>One mother hen sat on 3 little eggs,</a:t>
            </a:r>
          </a:p>
          <a:p>
            <a:pPr marL="0" indent="0">
              <a:buNone/>
            </a:pPr>
            <a:r>
              <a:rPr lang="en-GB" sz="5400" b="1" dirty="0" smtClean="0"/>
              <a:t>Keeping them warm in her little egg nest,</a:t>
            </a:r>
          </a:p>
          <a:p>
            <a:pPr marL="0" indent="0">
              <a:buNone/>
            </a:pPr>
            <a:r>
              <a:rPr lang="en-GB" sz="5400" b="1" dirty="0" smtClean="0"/>
              <a:t>Then one day she fell asleep,</a:t>
            </a:r>
          </a:p>
          <a:p>
            <a:pPr marL="0" indent="0">
              <a:buNone/>
            </a:pPr>
            <a:r>
              <a:rPr lang="en-GB" sz="5400" b="1" dirty="0" smtClean="0"/>
              <a:t>And a little voice said in a whispered tweet: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369854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572"/>
            <a:ext cx="10515600" cy="56423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b="1" u="sng" dirty="0" smtClean="0"/>
              <a:t>Chorus</a:t>
            </a:r>
          </a:p>
          <a:p>
            <a:pPr marL="0" indent="0">
              <a:buNone/>
            </a:pPr>
            <a:r>
              <a:rPr lang="en-GB" sz="4400" b="1" dirty="0" smtClean="0"/>
              <a:t>I’m… a… spring chicken!</a:t>
            </a:r>
          </a:p>
          <a:p>
            <a:pPr marL="0" indent="0">
              <a:buNone/>
            </a:pPr>
            <a:r>
              <a:rPr lang="en-GB" sz="4400" b="1" dirty="0" smtClean="0"/>
              <a:t>I’m yellow and small,</a:t>
            </a:r>
          </a:p>
          <a:p>
            <a:pPr marL="0" indent="0">
              <a:buNone/>
            </a:pPr>
            <a:r>
              <a:rPr lang="en-GB" sz="4400" b="1" dirty="0" smtClean="0"/>
              <a:t>My feathers are fluffy and they’re keeping me warm.</a:t>
            </a:r>
          </a:p>
          <a:p>
            <a:pPr marL="0" indent="0">
              <a:buNone/>
            </a:pPr>
            <a:r>
              <a:rPr lang="en-GB" sz="4400" b="1" dirty="0" smtClean="0"/>
              <a:t>My legs are not long so I’ll never be tall,</a:t>
            </a:r>
          </a:p>
          <a:p>
            <a:pPr marL="0" indent="0">
              <a:buNone/>
            </a:pPr>
            <a:r>
              <a:rPr lang="en-GB" sz="4400" b="1" dirty="0" smtClean="0"/>
              <a:t>But I’m a real spring chicken and I’m having a ball!</a:t>
            </a:r>
          </a:p>
          <a:p>
            <a:pPr marL="0" indent="0">
              <a:buNone/>
            </a:pPr>
            <a:r>
              <a:rPr lang="en-GB" sz="4400" b="1" dirty="0" smtClean="0"/>
              <a:t>(Chicken, I’m a chicken and I’m </a:t>
            </a:r>
            <a:r>
              <a:rPr lang="en-GB" sz="4400" b="1" dirty="0" err="1" smtClean="0"/>
              <a:t>havin</a:t>
            </a:r>
            <a:r>
              <a:rPr lang="en-GB" sz="4400" b="1" dirty="0" smtClean="0"/>
              <a:t>’ a ball!)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161839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8978"/>
            <a:ext cx="10515600" cy="55579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 smtClean="0"/>
              <a:t>One mother hen sat on 2 little eggs,</a:t>
            </a:r>
          </a:p>
          <a:p>
            <a:pPr marL="0" indent="0">
              <a:buNone/>
            </a:pPr>
            <a:r>
              <a:rPr lang="en-GB" sz="5400" b="1" dirty="0" smtClean="0"/>
              <a:t>Keeping them warm in her little egg nest,</a:t>
            </a:r>
          </a:p>
          <a:p>
            <a:pPr marL="0" indent="0">
              <a:buNone/>
            </a:pPr>
            <a:r>
              <a:rPr lang="en-GB" sz="5400" b="1" dirty="0" smtClean="0"/>
              <a:t>Then one day she moved about,</a:t>
            </a:r>
          </a:p>
          <a:p>
            <a:pPr marL="0" indent="0">
              <a:buNone/>
            </a:pPr>
            <a:r>
              <a:rPr lang="en-GB" sz="5400" b="1" dirty="0" smtClean="0"/>
              <a:t>And a little voice said as a chick popped out: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268165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572"/>
            <a:ext cx="10515600" cy="56423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b="1" u="sng" dirty="0" smtClean="0"/>
              <a:t>Chorus</a:t>
            </a:r>
          </a:p>
          <a:p>
            <a:pPr marL="0" indent="0">
              <a:buNone/>
            </a:pPr>
            <a:r>
              <a:rPr lang="en-GB" sz="4400" b="1" dirty="0" smtClean="0"/>
              <a:t>I’m… a… spring chicken!</a:t>
            </a:r>
          </a:p>
          <a:p>
            <a:pPr marL="0" indent="0">
              <a:buNone/>
            </a:pPr>
            <a:r>
              <a:rPr lang="en-GB" sz="4400" b="1" dirty="0" smtClean="0"/>
              <a:t>I’m yellow and small,</a:t>
            </a:r>
          </a:p>
          <a:p>
            <a:pPr marL="0" indent="0">
              <a:buNone/>
            </a:pPr>
            <a:r>
              <a:rPr lang="en-GB" sz="4400" b="1" dirty="0" smtClean="0"/>
              <a:t>My feathers are fluffy and they’re keeping me warm.</a:t>
            </a:r>
          </a:p>
          <a:p>
            <a:pPr marL="0" indent="0">
              <a:buNone/>
            </a:pPr>
            <a:r>
              <a:rPr lang="en-GB" sz="4400" b="1" dirty="0" smtClean="0"/>
              <a:t>My legs are not long so I’ll never be tall,</a:t>
            </a:r>
          </a:p>
          <a:p>
            <a:pPr marL="0" indent="0">
              <a:buNone/>
            </a:pPr>
            <a:r>
              <a:rPr lang="en-GB" sz="4400" b="1" dirty="0" smtClean="0"/>
              <a:t>But I’m a real spring chicken and I’m having a ball!</a:t>
            </a:r>
          </a:p>
          <a:p>
            <a:pPr marL="0" indent="0">
              <a:buNone/>
            </a:pPr>
            <a:r>
              <a:rPr lang="en-GB" sz="4400" b="1" dirty="0" smtClean="0"/>
              <a:t>(Chicken, I’m a chicken and I’m </a:t>
            </a:r>
            <a:r>
              <a:rPr lang="en-GB" sz="4400" b="1" dirty="0" err="1" smtClean="0"/>
              <a:t>havin</a:t>
            </a:r>
            <a:r>
              <a:rPr lang="en-GB" sz="4400" b="1" dirty="0" smtClean="0"/>
              <a:t>’ a ball!)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179025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8978"/>
            <a:ext cx="10515600" cy="55579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 smtClean="0"/>
              <a:t>One mother hen sat on 1 little egg,</a:t>
            </a:r>
          </a:p>
          <a:p>
            <a:pPr marL="0" indent="0">
              <a:buNone/>
            </a:pPr>
            <a:r>
              <a:rPr lang="en-GB" sz="5400" b="1" dirty="0" smtClean="0"/>
              <a:t>Keeping it warm in her little egg nest,</a:t>
            </a:r>
          </a:p>
          <a:p>
            <a:pPr marL="0" indent="0">
              <a:buNone/>
            </a:pPr>
            <a:r>
              <a:rPr lang="en-GB" sz="5400" b="1" dirty="0" smtClean="0"/>
              <a:t>Then one day she gave a sigh,</a:t>
            </a:r>
          </a:p>
          <a:p>
            <a:pPr marL="0" indent="0">
              <a:buNone/>
            </a:pPr>
            <a:r>
              <a:rPr lang="en-GB" sz="5400" b="1" dirty="0" smtClean="0"/>
              <a:t>And a little voice said ‘SURPRISE, SURPRISE!’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379323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572"/>
            <a:ext cx="10515600" cy="56423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400" b="1" u="sng" dirty="0" smtClean="0"/>
              <a:t>Chorus x 2</a:t>
            </a:r>
          </a:p>
          <a:p>
            <a:pPr marL="0" indent="0">
              <a:buNone/>
            </a:pPr>
            <a:r>
              <a:rPr lang="en-GB" sz="4400" b="1" dirty="0" smtClean="0"/>
              <a:t>I’m… a… spring chicken!</a:t>
            </a:r>
          </a:p>
          <a:p>
            <a:pPr marL="0" indent="0">
              <a:buNone/>
            </a:pPr>
            <a:r>
              <a:rPr lang="en-GB" sz="4400" b="1" dirty="0" smtClean="0"/>
              <a:t>I’m yellow and small,</a:t>
            </a:r>
          </a:p>
          <a:p>
            <a:pPr marL="0" indent="0">
              <a:buNone/>
            </a:pPr>
            <a:r>
              <a:rPr lang="en-GB" sz="4400" b="1" dirty="0" smtClean="0"/>
              <a:t>My feathers are fluffy and they’re keeping me warm.</a:t>
            </a:r>
          </a:p>
          <a:p>
            <a:pPr marL="0" indent="0">
              <a:buNone/>
            </a:pPr>
            <a:r>
              <a:rPr lang="en-GB" sz="4400" b="1" dirty="0" smtClean="0"/>
              <a:t>My legs are not long so I’ll never be tall,</a:t>
            </a:r>
          </a:p>
          <a:p>
            <a:pPr marL="0" indent="0">
              <a:buNone/>
            </a:pPr>
            <a:r>
              <a:rPr lang="en-GB" sz="4400" b="1" dirty="0" smtClean="0"/>
              <a:t>But I’m a real spring chicken and I’m having a ball!</a:t>
            </a:r>
          </a:p>
          <a:p>
            <a:pPr marL="0" indent="0">
              <a:buNone/>
            </a:pPr>
            <a:r>
              <a:rPr lang="en-GB" sz="4400" b="1" dirty="0" smtClean="0"/>
              <a:t>(Chicken, I’m a chicken and I’m </a:t>
            </a:r>
            <a:r>
              <a:rPr lang="en-GB" sz="4400" b="1" dirty="0" err="1" smtClean="0"/>
              <a:t>havin</a:t>
            </a:r>
            <a:r>
              <a:rPr lang="en-GB" sz="4400" b="1" dirty="0" smtClean="0"/>
              <a:t>’ a ball!)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5268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385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Spring chicken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Spring chicken</dc:title>
  <dc:creator>setup</dc:creator>
  <cp:lastModifiedBy>setup</cp:lastModifiedBy>
  <cp:revision>2</cp:revision>
  <dcterms:created xsi:type="dcterms:W3CDTF">2019-04-08T06:39:17Z</dcterms:created>
  <dcterms:modified xsi:type="dcterms:W3CDTF">2019-04-08T06:42:32Z</dcterms:modified>
</cp:coreProperties>
</file>